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0"/>
  </p:notesMasterIdLst>
  <p:sldIdLst>
    <p:sldId id="260" r:id="rId5"/>
    <p:sldId id="259" r:id="rId6"/>
    <p:sldId id="262" r:id="rId7"/>
    <p:sldId id="261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65" d="100"/>
          <a:sy n="65" d="100"/>
        </p:scale>
        <p:origin x="15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D1B20E-E441-44D7-91E8-9C99F9212621}" type="datetimeFigureOut">
              <a:rPr lang="es-ES" smtClean="0"/>
              <a:t>19/03/2025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29318-7F9F-4D95-A060-6C121871A0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020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75408-C602-CA3C-1922-EAAD40B6D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BE270EB-629C-268E-50CE-0D65FB61DB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7B18921-631C-8C20-F848-8AD422D3D2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A76B99D-3278-3BA9-5888-25416AED01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129318-7F9F-4D95-A060-6C121871A080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049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F0153-78C3-C1D3-1A5E-9BC3D78B8A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E4C05E7-6432-12D2-9282-B7014CCDBD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4E82AC03-9775-8513-6C02-850BADADEE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AFA9192-8753-F9F1-25DE-8AA4854181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129318-7F9F-4D95-A060-6C121871A080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70948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E8715-4F1F-451B-884B-4FA0AFE7DF8F}" type="datetimeFigureOut">
              <a:rPr lang="es-ES" smtClean="0"/>
              <a:t>19/03/2025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80E6-C05A-4D8C-A45D-8D5AA646982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5779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E8715-4F1F-451B-884B-4FA0AFE7DF8F}" type="datetimeFigureOut">
              <a:rPr lang="es-ES" smtClean="0"/>
              <a:t>19/03/2025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80E6-C05A-4D8C-A45D-8D5AA646982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18147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E8715-4F1F-451B-884B-4FA0AFE7DF8F}" type="datetimeFigureOut">
              <a:rPr lang="es-ES" smtClean="0"/>
              <a:t>19/03/2025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80E6-C05A-4D8C-A45D-8D5AA646982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8630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E8715-4F1F-451B-884B-4FA0AFE7DF8F}" type="datetimeFigureOut">
              <a:rPr lang="es-ES" smtClean="0"/>
              <a:t>19/03/2025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80E6-C05A-4D8C-A45D-8D5AA646982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0042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E8715-4F1F-451B-884B-4FA0AFE7DF8F}" type="datetimeFigureOut">
              <a:rPr lang="es-ES" smtClean="0"/>
              <a:t>19/03/2025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80E6-C05A-4D8C-A45D-8D5AA646982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7089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E8715-4F1F-451B-884B-4FA0AFE7DF8F}" type="datetimeFigureOut">
              <a:rPr lang="es-ES" smtClean="0"/>
              <a:t>19/03/2025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80E6-C05A-4D8C-A45D-8D5AA646982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09410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E8715-4F1F-451B-884B-4FA0AFE7DF8F}" type="datetimeFigureOut">
              <a:rPr lang="es-ES" smtClean="0"/>
              <a:t>19/03/2025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80E6-C05A-4D8C-A45D-8D5AA646982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53535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E8715-4F1F-451B-884B-4FA0AFE7DF8F}" type="datetimeFigureOut">
              <a:rPr lang="es-ES" smtClean="0"/>
              <a:t>19/03/2025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80E6-C05A-4D8C-A45D-8D5AA646982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0377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E8715-4F1F-451B-884B-4FA0AFE7DF8F}" type="datetimeFigureOut">
              <a:rPr lang="es-ES" smtClean="0"/>
              <a:t>19/03/2025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80E6-C05A-4D8C-A45D-8D5AA646982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64131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E8715-4F1F-451B-884B-4FA0AFE7DF8F}" type="datetimeFigureOut">
              <a:rPr lang="es-ES" smtClean="0"/>
              <a:t>19/03/2025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80E6-C05A-4D8C-A45D-8D5AA646982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6037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E8715-4F1F-451B-884B-4FA0AFE7DF8F}" type="datetimeFigureOut">
              <a:rPr lang="es-ES" smtClean="0"/>
              <a:t>19/03/2025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80E6-C05A-4D8C-A45D-8D5AA646982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1358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E8715-4F1F-451B-884B-4FA0AFE7DF8F}" type="datetimeFigureOut">
              <a:rPr lang="es-ES" smtClean="0"/>
              <a:t>19/03/2025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280E6-C05A-4D8C-A45D-8D5AA646982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89351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46B853-EB24-A32A-F0CD-EED6CDD97C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305CCF95-B0A3-8583-AD9D-4578EFE2E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0" r="12980"/>
          <a:stretch/>
        </p:blipFill>
        <p:spPr>
          <a:xfrm>
            <a:off x="0" y="0"/>
            <a:ext cx="9144000" cy="6150116"/>
          </a:xfrm>
          <a:prstGeom prst="rect">
            <a:avLst/>
          </a:prstGeom>
        </p:spPr>
      </p:pic>
      <p:sp>
        <p:nvSpPr>
          <p:cNvPr id="11" name="4 CuadroTexto">
            <a:extLst>
              <a:ext uri="{FF2B5EF4-FFF2-40B4-BE49-F238E27FC236}">
                <a16:creationId xmlns:a16="http://schemas.microsoft.com/office/drawing/2014/main" id="{1B726469-B513-98EC-090C-00C6D5F95A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8849" y="874968"/>
            <a:ext cx="6734175" cy="1523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defRPr sz="3500" b="1">
                <a:solidFill>
                  <a:schemeClr val="bg1"/>
                </a:solidFill>
                <a:cs typeface="Arial" pitchFamily="34" charset="0"/>
              </a:defRPr>
            </a:lvl1pPr>
          </a:lstStyle>
          <a:p>
            <a:pPr algn="r"/>
            <a:r>
              <a:rPr lang="en-US" sz="3100" dirty="0">
                <a:solidFill>
                  <a:schemeClr val="tx1"/>
                </a:solidFill>
              </a:rPr>
              <a:t>Insert here the Title and subtitle of your communication at 34</a:t>
            </a:r>
            <a:r>
              <a:rPr lang="en-US" sz="3100" baseline="30000" dirty="0">
                <a:solidFill>
                  <a:schemeClr val="tx1"/>
                </a:solidFill>
              </a:rPr>
              <a:t>th</a:t>
            </a:r>
            <a:r>
              <a:rPr lang="en-US" sz="3100" dirty="0">
                <a:solidFill>
                  <a:schemeClr val="tx1"/>
                </a:solidFill>
              </a:rPr>
              <a:t> INGEGRAF International Conference.</a:t>
            </a:r>
            <a:endParaRPr lang="es-ES" sz="3100" dirty="0">
              <a:solidFill>
                <a:schemeClr val="tx1"/>
              </a:solidFill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4355EEA6-57F4-78CC-963B-3139ED5C00B0}"/>
              </a:ext>
            </a:extLst>
          </p:cNvPr>
          <p:cNvCxnSpPr>
            <a:cxnSpLocks/>
          </p:cNvCxnSpPr>
          <p:nvPr/>
        </p:nvCxnSpPr>
        <p:spPr>
          <a:xfrm flipH="1">
            <a:off x="2228850" y="818357"/>
            <a:ext cx="6915150" cy="0"/>
          </a:xfrm>
          <a:prstGeom prst="line">
            <a:avLst/>
          </a:prstGeom>
          <a:ln>
            <a:solidFill>
              <a:schemeClr val="accent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upo 15">
            <a:extLst>
              <a:ext uri="{FF2B5EF4-FFF2-40B4-BE49-F238E27FC236}">
                <a16:creationId xmlns:a16="http://schemas.microsoft.com/office/drawing/2014/main" id="{8659841A-913C-66E4-F670-BDE4497074BE}"/>
              </a:ext>
            </a:extLst>
          </p:cNvPr>
          <p:cNvGrpSpPr/>
          <p:nvPr/>
        </p:nvGrpSpPr>
        <p:grpSpPr>
          <a:xfrm>
            <a:off x="3476625" y="3033335"/>
            <a:ext cx="5044076" cy="831586"/>
            <a:chOff x="3514725" y="2914670"/>
            <a:chExt cx="5044076" cy="831586"/>
          </a:xfrm>
        </p:grpSpPr>
        <p:grpSp>
          <p:nvGrpSpPr>
            <p:cNvPr id="15" name="Grupo 14">
              <a:extLst>
                <a:ext uri="{FF2B5EF4-FFF2-40B4-BE49-F238E27FC236}">
                  <a16:creationId xmlns:a16="http://schemas.microsoft.com/office/drawing/2014/main" id="{9BBC7023-9590-F7DA-E93F-1145CB0B69CE}"/>
                </a:ext>
              </a:extLst>
            </p:cNvPr>
            <p:cNvGrpSpPr/>
            <p:nvPr/>
          </p:nvGrpSpPr>
          <p:grpSpPr>
            <a:xfrm>
              <a:off x="4528548" y="2945676"/>
              <a:ext cx="4030253" cy="800580"/>
              <a:chOff x="5819773" y="4795781"/>
              <a:chExt cx="4030253" cy="800580"/>
            </a:xfrm>
          </p:grpSpPr>
          <p:sp>
            <p:nvSpPr>
              <p:cNvPr id="12" name="Rectángulo 11">
                <a:extLst>
                  <a:ext uri="{FF2B5EF4-FFF2-40B4-BE49-F238E27FC236}">
                    <a16:creationId xmlns:a16="http://schemas.microsoft.com/office/drawing/2014/main" id="{1C6F50DE-C87E-B94F-6248-B930D0350A78}"/>
                  </a:ext>
                </a:extLst>
              </p:cNvPr>
              <p:cNvSpPr/>
              <p:nvPr/>
            </p:nvSpPr>
            <p:spPr>
              <a:xfrm>
                <a:off x="5819773" y="4795781"/>
                <a:ext cx="4030253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" sz="1600" b="1" dirty="0" err="1">
                    <a:solidFill>
                      <a:srgbClr val="0F1419"/>
                    </a:solidFill>
                    <a:latin typeface="Aptos" panose="020B0004020202020204" pitchFamily="34" charset="0"/>
                  </a:rPr>
                  <a:t>Name</a:t>
                </a:r>
                <a:r>
                  <a:rPr lang="es-ES" sz="1600" b="1" dirty="0">
                    <a:solidFill>
                      <a:srgbClr val="0F1419"/>
                    </a:solidFill>
                    <a:latin typeface="Aptos" panose="020B0004020202020204" pitchFamily="34" charset="0"/>
                  </a:rPr>
                  <a:t> and </a:t>
                </a:r>
                <a:r>
                  <a:rPr lang="es-ES" sz="1600" b="1" dirty="0" err="1">
                    <a:solidFill>
                      <a:srgbClr val="0F1419"/>
                    </a:solidFill>
                    <a:latin typeface="Aptos" panose="020B0004020202020204" pitchFamily="34" charset="0"/>
                  </a:rPr>
                  <a:t>Surname</a:t>
                </a:r>
                <a:endParaRPr lang="es-ES" sz="1600" b="1" i="0" dirty="0">
                  <a:solidFill>
                    <a:srgbClr val="0F1419"/>
                  </a:solidFill>
                  <a:effectLst/>
                  <a:latin typeface="Aptos" panose="020B0004020202020204" pitchFamily="34" charset="0"/>
                </a:endParaRPr>
              </a:p>
              <a:p>
                <a:r>
                  <a:rPr lang="es-ES" sz="1400" dirty="0" err="1">
                    <a:solidFill>
                      <a:srgbClr val="0F1419"/>
                    </a:solidFill>
                    <a:latin typeface="Aptos" panose="020B0004020202020204" pitchFamily="34" charset="0"/>
                  </a:rPr>
                  <a:t>Name</a:t>
                </a:r>
                <a:r>
                  <a:rPr lang="es-ES" sz="1400" dirty="0">
                    <a:solidFill>
                      <a:srgbClr val="0F1419"/>
                    </a:solidFill>
                    <a:latin typeface="Aptos" panose="020B0004020202020204" pitchFamily="34" charset="0"/>
                  </a:rPr>
                  <a:t> of </a:t>
                </a:r>
                <a:r>
                  <a:rPr lang="es-ES" sz="1400" dirty="0" err="1">
                    <a:solidFill>
                      <a:srgbClr val="0F1419"/>
                    </a:solidFill>
                    <a:latin typeface="Aptos" panose="020B0004020202020204" pitchFamily="34" charset="0"/>
                  </a:rPr>
                  <a:t>your</a:t>
                </a:r>
                <a:r>
                  <a:rPr lang="es-ES" sz="1400" dirty="0">
                    <a:solidFill>
                      <a:srgbClr val="0F1419"/>
                    </a:solidFill>
                    <a:latin typeface="Aptos" panose="020B0004020202020204" pitchFamily="34" charset="0"/>
                  </a:rPr>
                  <a:t> </a:t>
                </a:r>
                <a:r>
                  <a:rPr lang="es-ES" sz="1400" dirty="0" err="1">
                    <a:solidFill>
                      <a:srgbClr val="0F1419"/>
                    </a:solidFill>
                    <a:latin typeface="Aptos" panose="020B0004020202020204" pitchFamily="34" charset="0"/>
                  </a:rPr>
                  <a:t>Institution</a:t>
                </a:r>
                <a:endParaRPr lang="es-ES" sz="1400" dirty="0">
                  <a:latin typeface="Aptos" panose="020B0004020202020204" pitchFamily="34" charset="0"/>
                </a:endParaRPr>
              </a:p>
            </p:txBody>
          </p:sp>
          <p:sp>
            <p:nvSpPr>
              <p:cNvPr id="13" name="CuadroTexto 12">
                <a:extLst>
                  <a:ext uri="{FF2B5EF4-FFF2-40B4-BE49-F238E27FC236}">
                    <a16:creationId xmlns:a16="http://schemas.microsoft.com/office/drawing/2014/main" id="{25346705-D8BB-99F5-31F2-21D7F42D4016}"/>
                  </a:ext>
                </a:extLst>
              </p:cNvPr>
              <p:cNvSpPr txBox="1"/>
              <p:nvPr/>
            </p:nvSpPr>
            <p:spPr>
              <a:xfrm>
                <a:off x="5819773" y="5288584"/>
                <a:ext cx="403025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500"/>
                  </a:spcBef>
                  <a:spcAft>
                    <a:spcPts val="600"/>
                  </a:spcAft>
                </a:pPr>
                <a:r>
                  <a:rPr lang="es-ES" sz="1400" i="1" dirty="0">
                    <a:solidFill>
                      <a:schemeClr val="bg2">
                        <a:lumMod val="50000"/>
                      </a:schemeClr>
                    </a:solidFill>
                    <a:latin typeface="Aptos" panose="020B0004020202020204" pitchFamily="34" charset="0"/>
                  </a:rPr>
                  <a:t>E-mail</a:t>
                </a:r>
                <a:endParaRPr lang="es-ES" sz="1600" i="1" dirty="0">
                  <a:solidFill>
                    <a:schemeClr val="bg2">
                      <a:lumMod val="50000"/>
                    </a:schemeClr>
                  </a:solidFill>
                  <a:latin typeface="Aptos" panose="020B0004020202020204" pitchFamily="34" charset="0"/>
                </a:endParaRPr>
              </a:p>
            </p:txBody>
          </p:sp>
        </p:grp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13E8DC36-3DE6-659F-1265-E7F12EBCC142}"/>
                </a:ext>
              </a:extLst>
            </p:cNvPr>
            <p:cNvSpPr/>
            <p:nvPr/>
          </p:nvSpPr>
          <p:spPr>
            <a:xfrm>
              <a:off x="3514725" y="2914670"/>
              <a:ext cx="3028950" cy="791329"/>
            </a:xfrm>
            <a:prstGeom prst="rect">
              <a:avLst/>
            </a:prstGeom>
            <a:noFill/>
            <a:ln w="31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C3C8A4A9-8B6A-3910-D293-D8CFF40ED755}"/>
              </a:ext>
            </a:extLst>
          </p:cNvPr>
          <p:cNvCxnSpPr>
            <a:cxnSpLocks/>
          </p:cNvCxnSpPr>
          <p:nvPr/>
        </p:nvCxnSpPr>
        <p:spPr>
          <a:xfrm flipH="1">
            <a:off x="2228850" y="2398462"/>
            <a:ext cx="6915150" cy="0"/>
          </a:xfrm>
          <a:prstGeom prst="line">
            <a:avLst/>
          </a:prstGeom>
          <a:ln>
            <a:solidFill>
              <a:schemeClr val="accent1"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ángulo 18">
            <a:extLst>
              <a:ext uri="{FF2B5EF4-FFF2-40B4-BE49-F238E27FC236}">
                <a16:creationId xmlns:a16="http://schemas.microsoft.com/office/drawing/2014/main" id="{27ECC3AE-7EEF-DA19-3FBC-C7E8ED33B4FD}"/>
              </a:ext>
            </a:extLst>
          </p:cNvPr>
          <p:cNvSpPr/>
          <p:nvPr/>
        </p:nvSpPr>
        <p:spPr>
          <a:xfrm>
            <a:off x="3476625" y="3137492"/>
            <a:ext cx="11960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b="1" dirty="0" err="1">
                <a:solidFill>
                  <a:srgbClr val="0F1419"/>
                </a:solidFill>
                <a:highlight>
                  <a:srgbClr val="FFFF00"/>
                </a:highlight>
              </a:rPr>
              <a:t>Insert</a:t>
            </a:r>
            <a:r>
              <a:rPr lang="es-ES" sz="1200" b="1" dirty="0">
                <a:solidFill>
                  <a:srgbClr val="0F1419"/>
                </a:solidFill>
                <a:highlight>
                  <a:srgbClr val="FFFF00"/>
                </a:highlight>
              </a:rPr>
              <a:t> </a:t>
            </a:r>
            <a:r>
              <a:rPr lang="es-ES" sz="1200" b="1" dirty="0" err="1">
                <a:solidFill>
                  <a:srgbClr val="0F1419"/>
                </a:solidFill>
                <a:highlight>
                  <a:srgbClr val="FFFF00"/>
                </a:highlight>
              </a:rPr>
              <a:t>here</a:t>
            </a:r>
            <a:r>
              <a:rPr lang="es-ES" sz="1200" b="1" dirty="0">
                <a:solidFill>
                  <a:srgbClr val="0F1419"/>
                </a:solidFill>
                <a:highlight>
                  <a:srgbClr val="FFFF00"/>
                </a:highlight>
              </a:rPr>
              <a:t> your </a:t>
            </a:r>
            <a:r>
              <a:rPr lang="es-ES" sz="1200" b="1" dirty="0" err="1">
                <a:solidFill>
                  <a:srgbClr val="0F1419"/>
                </a:solidFill>
                <a:highlight>
                  <a:srgbClr val="FFFF00"/>
                </a:highlight>
              </a:rPr>
              <a:t>institutional</a:t>
            </a:r>
            <a:r>
              <a:rPr lang="es-ES" sz="1200" b="1" dirty="0">
                <a:solidFill>
                  <a:srgbClr val="0F1419"/>
                </a:solidFill>
                <a:highlight>
                  <a:srgbClr val="FFFF00"/>
                </a:highlight>
              </a:rPr>
              <a:t> logo</a:t>
            </a:r>
            <a:endParaRPr lang="es-ES" sz="12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FCAB8F3-650B-C6EC-3EC1-9CC92BD808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50116"/>
            <a:ext cx="9144000" cy="71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930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9BC3A-B4D4-413D-3BEA-A4AF07404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496E9378-77CE-6BD1-D9F9-0D3E558495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0" r="12980"/>
          <a:stretch/>
        </p:blipFill>
        <p:spPr>
          <a:xfrm>
            <a:off x="0" y="0"/>
            <a:ext cx="9144000" cy="6150114"/>
          </a:xfrm>
          <a:prstGeom prst="rect">
            <a:avLst/>
          </a:prstGeom>
        </p:spPr>
      </p:pic>
      <p:sp>
        <p:nvSpPr>
          <p:cNvPr id="11" name="4 CuadroTexto">
            <a:extLst>
              <a:ext uri="{FF2B5EF4-FFF2-40B4-BE49-F238E27FC236}">
                <a16:creationId xmlns:a16="http://schemas.microsoft.com/office/drawing/2014/main" id="{B8AB2296-8430-9136-B9B1-2D842DCB6A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8849" y="874968"/>
            <a:ext cx="6734175" cy="1523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defRPr sz="3500" b="1">
                <a:solidFill>
                  <a:schemeClr val="bg1"/>
                </a:solidFill>
                <a:cs typeface="Arial" pitchFamily="34" charset="0"/>
              </a:defRPr>
            </a:lvl1pPr>
          </a:lstStyle>
          <a:p>
            <a:pPr algn="r"/>
            <a:r>
              <a:rPr lang="en-US" sz="3100" dirty="0">
                <a:solidFill>
                  <a:schemeClr val="tx1"/>
                </a:solidFill>
              </a:rPr>
              <a:t>Perception Disparity between Women and Men on the Gender Gap in STEM at a Spanish University</a:t>
            </a:r>
            <a:endParaRPr lang="es-ES" sz="3100" dirty="0">
              <a:solidFill>
                <a:schemeClr val="tx1"/>
              </a:solidFill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23729B60-FD4D-C3D4-1F79-861FA764F355}"/>
              </a:ext>
            </a:extLst>
          </p:cNvPr>
          <p:cNvCxnSpPr>
            <a:cxnSpLocks/>
          </p:cNvCxnSpPr>
          <p:nvPr/>
        </p:nvCxnSpPr>
        <p:spPr>
          <a:xfrm flipH="1">
            <a:off x="2228850" y="818357"/>
            <a:ext cx="6915150" cy="0"/>
          </a:xfrm>
          <a:prstGeom prst="line">
            <a:avLst/>
          </a:prstGeom>
          <a:ln>
            <a:solidFill>
              <a:schemeClr val="accent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upo 15">
            <a:extLst>
              <a:ext uri="{FF2B5EF4-FFF2-40B4-BE49-F238E27FC236}">
                <a16:creationId xmlns:a16="http://schemas.microsoft.com/office/drawing/2014/main" id="{CE0614F6-DA2C-D1C8-8EBD-2F6E4D35B781}"/>
              </a:ext>
            </a:extLst>
          </p:cNvPr>
          <p:cNvGrpSpPr/>
          <p:nvPr/>
        </p:nvGrpSpPr>
        <p:grpSpPr>
          <a:xfrm>
            <a:off x="3476625" y="3033335"/>
            <a:ext cx="4766674" cy="791329"/>
            <a:chOff x="3514725" y="2914670"/>
            <a:chExt cx="4766674" cy="791329"/>
          </a:xfrm>
        </p:grpSpPr>
        <p:grpSp>
          <p:nvGrpSpPr>
            <p:cNvPr id="15" name="Grupo 14">
              <a:extLst>
                <a:ext uri="{FF2B5EF4-FFF2-40B4-BE49-F238E27FC236}">
                  <a16:creationId xmlns:a16="http://schemas.microsoft.com/office/drawing/2014/main" id="{0A28FD79-339A-03ED-546C-06F71922473A}"/>
                </a:ext>
              </a:extLst>
            </p:cNvPr>
            <p:cNvGrpSpPr/>
            <p:nvPr/>
          </p:nvGrpSpPr>
          <p:grpSpPr>
            <a:xfrm>
              <a:off x="4251146" y="2945676"/>
              <a:ext cx="4030253" cy="725196"/>
              <a:chOff x="5542371" y="4795781"/>
              <a:chExt cx="4030253" cy="725196"/>
            </a:xfrm>
          </p:grpSpPr>
          <p:sp>
            <p:nvSpPr>
              <p:cNvPr id="12" name="Rectángulo 11">
                <a:extLst>
                  <a:ext uri="{FF2B5EF4-FFF2-40B4-BE49-F238E27FC236}">
                    <a16:creationId xmlns:a16="http://schemas.microsoft.com/office/drawing/2014/main" id="{12DEF7CB-6574-06BA-BA92-2CF4B702F2A3}"/>
                  </a:ext>
                </a:extLst>
              </p:cNvPr>
              <p:cNvSpPr/>
              <p:nvPr/>
            </p:nvSpPr>
            <p:spPr>
              <a:xfrm>
                <a:off x="5542371" y="4795781"/>
                <a:ext cx="4030253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" sz="1600" b="1" dirty="0">
                    <a:solidFill>
                      <a:srgbClr val="0F1419"/>
                    </a:solidFill>
                    <a:latin typeface="Aptos" panose="020B0004020202020204" pitchFamily="34" charset="0"/>
                  </a:rPr>
                  <a:t>Marta Torres González</a:t>
                </a:r>
                <a:endParaRPr lang="es-ES" sz="1600" b="1" i="0" dirty="0">
                  <a:solidFill>
                    <a:srgbClr val="0F1419"/>
                  </a:solidFill>
                  <a:effectLst/>
                  <a:latin typeface="Aptos" panose="020B0004020202020204" pitchFamily="34" charset="0"/>
                </a:endParaRPr>
              </a:p>
              <a:p>
                <a:r>
                  <a:rPr lang="es-ES" sz="1400" dirty="0">
                    <a:solidFill>
                      <a:srgbClr val="0F1419"/>
                    </a:solidFill>
                    <a:latin typeface="Aptos" panose="020B0004020202020204" pitchFamily="34" charset="0"/>
                  </a:rPr>
                  <a:t>Universidad de Sevilla</a:t>
                </a:r>
                <a:endParaRPr lang="es-ES" sz="1400" dirty="0">
                  <a:latin typeface="Aptos" panose="020B0004020202020204" pitchFamily="34" charset="0"/>
                </a:endParaRPr>
              </a:p>
            </p:txBody>
          </p:sp>
          <p:sp>
            <p:nvSpPr>
              <p:cNvPr id="13" name="CuadroTexto 12">
                <a:extLst>
                  <a:ext uri="{FF2B5EF4-FFF2-40B4-BE49-F238E27FC236}">
                    <a16:creationId xmlns:a16="http://schemas.microsoft.com/office/drawing/2014/main" id="{8521F710-1DD9-4E1F-0F28-FAA813E9FA5E}"/>
                  </a:ext>
                </a:extLst>
              </p:cNvPr>
              <p:cNvSpPr txBox="1"/>
              <p:nvPr/>
            </p:nvSpPr>
            <p:spPr>
              <a:xfrm>
                <a:off x="5542371" y="5213200"/>
                <a:ext cx="403025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500"/>
                  </a:spcBef>
                  <a:spcAft>
                    <a:spcPts val="600"/>
                  </a:spcAft>
                </a:pPr>
                <a:r>
                  <a:rPr lang="es-ES" sz="1400" i="1" dirty="0">
                    <a:solidFill>
                      <a:schemeClr val="bg2">
                        <a:lumMod val="50000"/>
                      </a:schemeClr>
                    </a:solidFill>
                    <a:latin typeface="Aptos" panose="020B0004020202020204" pitchFamily="34" charset="0"/>
                  </a:rPr>
                  <a:t>mtorres18@us.es</a:t>
                </a:r>
                <a:endParaRPr lang="es-ES" sz="1600" i="1" dirty="0">
                  <a:solidFill>
                    <a:schemeClr val="bg2">
                      <a:lumMod val="50000"/>
                    </a:schemeClr>
                  </a:solidFill>
                  <a:latin typeface="Aptos" panose="020B0004020202020204" pitchFamily="34" charset="0"/>
                </a:endParaRPr>
              </a:p>
            </p:txBody>
          </p:sp>
        </p:grpSp>
        <p:pic>
          <p:nvPicPr>
            <p:cNvPr id="2050" name="Picture 2" descr="Imagen corporativa | Universidad de Sevilla">
              <a:extLst>
                <a:ext uri="{FF2B5EF4-FFF2-40B4-BE49-F238E27FC236}">
                  <a16:creationId xmlns:a16="http://schemas.microsoft.com/office/drawing/2014/main" id="{18A0CF07-5519-F4A5-C17C-E0E44AB3C3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4333" y="3043024"/>
              <a:ext cx="636813" cy="5539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DBB2204B-7407-0BB2-48DB-56E8FBE4A8A7}"/>
                </a:ext>
              </a:extLst>
            </p:cNvPr>
            <p:cNvSpPr/>
            <p:nvPr/>
          </p:nvSpPr>
          <p:spPr>
            <a:xfrm>
              <a:off x="3514725" y="2914670"/>
              <a:ext cx="3028950" cy="791329"/>
            </a:xfrm>
            <a:prstGeom prst="rect">
              <a:avLst/>
            </a:prstGeom>
            <a:noFill/>
            <a:ln w="31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D5752321-0B11-8184-29A8-03DA6850B99C}"/>
              </a:ext>
            </a:extLst>
          </p:cNvPr>
          <p:cNvCxnSpPr>
            <a:cxnSpLocks/>
          </p:cNvCxnSpPr>
          <p:nvPr/>
        </p:nvCxnSpPr>
        <p:spPr>
          <a:xfrm flipH="1">
            <a:off x="2228850" y="2398462"/>
            <a:ext cx="6915150" cy="0"/>
          </a:xfrm>
          <a:prstGeom prst="line">
            <a:avLst/>
          </a:prstGeom>
          <a:ln>
            <a:solidFill>
              <a:schemeClr val="accent1"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518334D3-FFCF-EAAD-6222-9CF99E55A8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150114"/>
            <a:ext cx="9144000" cy="71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381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BD963-0D84-C67E-DFFA-E885734984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Texto, Carta&#10;&#10;Descripción generada automáticamente">
            <a:extLst>
              <a:ext uri="{FF2B5EF4-FFF2-40B4-BE49-F238E27FC236}">
                <a16:creationId xmlns:a16="http://schemas.microsoft.com/office/drawing/2014/main" id="{E80D5294-940F-50A2-AFBB-A88FB66225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1" b="4470"/>
          <a:stretch/>
        </p:blipFill>
        <p:spPr>
          <a:xfrm>
            <a:off x="0" y="0"/>
            <a:ext cx="9144000" cy="1225458"/>
          </a:xfrm>
          <a:prstGeom prst="rect">
            <a:avLst/>
          </a:prstGeom>
        </p:spPr>
      </p:pic>
      <p:sp>
        <p:nvSpPr>
          <p:cNvPr id="6" name="4 CuadroTexto">
            <a:extLst>
              <a:ext uri="{FF2B5EF4-FFF2-40B4-BE49-F238E27FC236}">
                <a16:creationId xmlns:a16="http://schemas.microsoft.com/office/drawing/2014/main" id="{AA51C9E6-E950-D4AF-5274-677D45E442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149" y="6142832"/>
            <a:ext cx="63531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defRPr sz="3500" b="1">
                <a:solidFill>
                  <a:schemeClr val="bg1"/>
                </a:solidFill>
                <a:cs typeface="Arial" pitchFamily="34" charset="0"/>
              </a:defRPr>
            </a:lvl1pPr>
          </a:lstStyle>
          <a:p>
            <a:pPr algn="r"/>
            <a:r>
              <a:rPr lang="en-US" sz="2000" b="0" dirty="0">
                <a:solidFill>
                  <a:schemeClr val="tx1"/>
                </a:solidFill>
              </a:rPr>
              <a:t>Perception Disparity between Women and Men on the Gender Gap in STEM at a Spanish University</a:t>
            </a:r>
            <a:r>
              <a:rPr lang="es-ES" sz="2000" b="0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239A9BD2-581C-242F-B641-89BF63AF58D0}"/>
              </a:ext>
            </a:extLst>
          </p:cNvPr>
          <p:cNvGrpSpPr/>
          <p:nvPr/>
        </p:nvGrpSpPr>
        <p:grpSpPr>
          <a:xfrm>
            <a:off x="47626" y="6210662"/>
            <a:ext cx="2552701" cy="633754"/>
            <a:chOff x="3685090" y="2945676"/>
            <a:chExt cx="2552701" cy="633754"/>
          </a:xfrm>
        </p:grpSpPr>
        <p:grpSp>
          <p:nvGrpSpPr>
            <p:cNvPr id="12" name="Grupo 11">
              <a:extLst>
                <a:ext uri="{FF2B5EF4-FFF2-40B4-BE49-F238E27FC236}">
                  <a16:creationId xmlns:a16="http://schemas.microsoft.com/office/drawing/2014/main" id="{7714366C-997E-77F9-361B-637213C76937}"/>
                </a:ext>
              </a:extLst>
            </p:cNvPr>
            <p:cNvGrpSpPr/>
            <p:nvPr/>
          </p:nvGrpSpPr>
          <p:grpSpPr>
            <a:xfrm>
              <a:off x="4251147" y="2945676"/>
              <a:ext cx="1986644" cy="633754"/>
              <a:chOff x="5542372" y="4795781"/>
              <a:chExt cx="1986644" cy="633754"/>
            </a:xfrm>
          </p:grpSpPr>
          <p:sp>
            <p:nvSpPr>
              <p:cNvPr id="15" name="Rectángulo 14">
                <a:extLst>
                  <a:ext uri="{FF2B5EF4-FFF2-40B4-BE49-F238E27FC236}">
                    <a16:creationId xmlns:a16="http://schemas.microsoft.com/office/drawing/2014/main" id="{D19A1623-21BA-C8FC-6C1D-867263987A96}"/>
                  </a:ext>
                </a:extLst>
              </p:cNvPr>
              <p:cNvSpPr/>
              <p:nvPr/>
            </p:nvSpPr>
            <p:spPr>
              <a:xfrm>
                <a:off x="5542372" y="4795781"/>
                <a:ext cx="198664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" sz="1200" b="1" dirty="0">
                    <a:solidFill>
                      <a:srgbClr val="0F1419"/>
                    </a:solidFill>
                    <a:latin typeface="Aptos" panose="020B0004020202020204" pitchFamily="34" charset="0"/>
                  </a:rPr>
                  <a:t>Marta Torres González</a:t>
                </a:r>
                <a:endParaRPr lang="es-ES" sz="1200" b="1" i="0" dirty="0">
                  <a:solidFill>
                    <a:srgbClr val="0F1419"/>
                  </a:solidFill>
                  <a:effectLst/>
                  <a:latin typeface="Aptos" panose="020B0004020202020204" pitchFamily="34" charset="0"/>
                </a:endParaRPr>
              </a:p>
              <a:p>
                <a:r>
                  <a:rPr lang="es-ES" sz="1100" dirty="0">
                    <a:solidFill>
                      <a:srgbClr val="0F1419"/>
                    </a:solidFill>
                    <a:latin typeface="Aptos" panose="020B0004020202020204" pitchFamily="34" charset="0"/>
                  </a:rPr>
                  <a:t>Universidad de Sevilla</a:t>
                </a:r>
                <a:endParaRPr lang="es-ES" sz="1100" dirty="0">
                  <a:latin typeface="Aptos" panose="020B0004020202020204" pitchFamily="34" charset="0"/>
                </a:endParaRPr>
              </a:p>
            </p:txBody>
          </p:sp>
          <p:sp>
            <p:nvSpPr>
              <p:cNvPr id="16" name="CuadroTexto 15">
                <a:extLst>
                  <a:ext uri="{FF2B5EF4-FFF2-40B4-BE49-F238E27FC236}">
                    <a16:creationId xmlns:a16="http://schemas.microsoft.com/office/drawing/2014/main" id="{C0C9A5D9-247E-6241-D479-5800244D5F90}"/>
                  </a:ext>
                </a:extLst>
              </p:cNvPr>
              <p:cNvSpPr txBox="1"/>
              <p:nvPr/>
            </p:nvSpPr>
            <p:spPr>
              <a:xfrm>
                <a:off x="5542372" y="5167925"/>
                <a:ext cx="1719944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500"/>
                  </a:spcBef>
                  <a:spcAft>
                    <a:spcPts val="600"/>
                  </a:spcAft>
                </a:pPr>
                <a:r>
                  <a:rPr lang="es-ES" sz="1100" i="1" dirty="0">
                    <a:solidFill>
                      <a:schemeClr val="bg2">
                        <a:lumMod val="50000"/>
                      </a:schemeClr>
                    </a:solidFill>
                    <a:latin typeface="Aptos" panose="020B0004020202020204" pitchFamily="34" charset="0"/>
                  </a:rPr>
                  <a:t>mtorres18@us.es</a:t>
                </a:r>
                <a:endParaRPr lang="es-ES" sz="1200" i="1" dirty="0">
                  <a:solidFill>
                    <a:schemeClr val="bg2">
                      <a:lumMod val="50000"/>
                    </a:schemeClr>
                  </a:solidFill>
                  <a:latin typeface="Aptos" panose="020B0004020202020204" pitchFamily="34" charset="0"/>
                </a:endParaRPr>
              </a:p>
            </p:txBody>
          </p:sp>
        </p:grpSp>
        <p:pic>
          <p:nvPicPr>
            <p:cNvPr id="13" name="Picture 2" descr="Imagen corporativa | Universidad de Sevilla">
              <a:extLst>
                <a:ext uri="{FF2B5EF4-FFF2-40B4-BE49-F238E27FC236}">
                  <a16:creationId xmlns:a16="http://schemas.microsoft.com/office/drawing/2014/main" id="{6E330FA3-7247-E5B6-7932-3310E35FB4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5090" y="3004924"/>
              <a:ext cx="566056" cy="4924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5FF93D57-3109-EEEC-4425-D37AC6224D55}"/>
              </a:ext>
            </a:extLst>
          </p:cNvPr>
          <p:cNvCxnSpPr>
            <a:cxnSpLocks/>
          </p:cNvCxnSpPr>
          <p:nvPr/>
        </p:nvCxnSpPr>
        <p:spPr>
          <a:xfrm flipH="1">
            <a:off x="0" y="6142832"/>
            <a:ext cx="9144000" cy="0"/>
          </a:xfrm>
          <a:prstGeom prst="line">
            <a:avLst/>
          </a:prstGeom>
          <a:ln>
            <a:solidFill>
              <a:schemeClr val="accent1">
                <a:alpha val="7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contenido 4">
            <a:extLst>
              <a:ext uri="{FF2B5EF4-FFF2-40B4-BE49-F238E27FC236}">
                <a16:creationId xmlns:a16="http://schemas.microsoft.com/office/drawing/2014/main" id="{B038E154-BE00-AF30-B8E3-7EF0972A8432}"/>
              </a:ext>
            </a:extLst>
          </p:cNvPr>
          <p:cNvSpPr txBox="1">
            <a:spLocks/>
          </p:cNvSpPr>
          <p:nvPr/>
        </p:nvSpPr>
        <p:spPr>
          <a:xfrm>
            <a:off x="711218" y="1821713"/>
            <a:ext cx="7298926" cy="22355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2880086" rtl="0" eaLnBrk="1" latinLnBrk="0" hangingPunct="1">
              <a:lnSpc>
                <a:spcPct val="90000"/>
              </a:lnSpc>
              <a:spcBef>
                <a:spcPts val="3150"/>
              </a:spcBef>
              <a:buFont typeface="Arial" panose="020B0604020202020204" pitchFamily="34" charset="0"/>
              <a:buNone/>
              <a:defRPr sz="755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40043" indent="0" algn="ctr" defTabSz="2880086" rtl="0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None/>
              <a:defRPr sz="62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80086" indent="0" algn="ctr" defTabSz="2880086" rtl="0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None/>
              <a:defRPr sz="566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20129" indent="0" algn="ctr" defTabSz="2880086" rtl="0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None/>
              <a:defRPr sz="5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760171" indent="0" algn="ctr" defTabSz="2880086" rtl="0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None/>
              <a:defRPr sz="5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214" indent="0" algn="ctr" defTabSz="2880086" rtl="0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None/>
              <a:defRPr sz="5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640257" indent="0" algn="ctr" defTabSz="2880086" rtl="0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None/>
              <a:defRPr sz="5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080300" indent="0" algn="ctr" defTabSz="2880086" rtl="0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None/>
              <a:defRPr sz="5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520343" indent="0" algn="ctr" defTabSz="2880086" rtl="0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None/>
              <a:defRPr sz="5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 algn="just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Subtitles in capital Arial font, size 18pt and main body text in Arial font, size 16pt.</a:t>
            </a:r>
          </a:p>
          <a:p>
            <a:pPr marL="571500" indent="-571500" algn="just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Figure captions: The captions must be placed below the figures. Use Arial font, size 14pt.</a:t>
            </a:r>
          </a:p>
          <a:p>
            <a:pPr marL="571500" indent="-571500" algn="just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Table titles: The titles must be placed above the tables. Use Arial font, size 14pt.</a:t>
            </a:r>
          </a:p>
          <a:p>
            <a:pPr marL="571500" indent="-571500" algn="just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</a:pPr>
            <a:r>
              <a:rPr lang="en-US" altLang="es-ES" sz="1600" dirty="0">
                <a:latin typeface="Arial" panose="020B0604020202020204" pitchFamily="34" charset="0"/>
                <a:cs typeface="Arial" panose="020B0604020202020204" pitchFamily="34" charset="0"/>
              </a:rPr>
              <a:t>References should follow APA 7</a:t>
            </a:r>
            <a:r>
              <a:rPr lang="en-US" altLang="es-E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es-ES" sz="1600" dirty="0">
                <a:latin typeface="Arial" panose="020B0604020202020204" pitchFamily="34" charset="0"/>
                <a:cs typeface="Arial" panose="020B0604020202020204" pitchFamily="34" charset="0"/>
              </a:rPr>
              <a:t> citation style.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Use Arial font, size 14pt.</a:t>
            </a:r>
          </a:p>
          <a:p>
            <a:pPr marL="571500" indent="-571500" algn="just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</a:pPr>
            <a:r>
              <a:rPr lang="en-US" altLang="es-ES" sz="1600" dirty="0">
                <a:latin typeface="Arial" panose="020B0604020202020204" pitchFamily="34" charset="0"/>
                <a:cs typeface="Arial" panose="020B0604020202020204" pitchFamily="34" charset="0"/>
              </a:rPr>
              <a:t>You are requested send the presentation to the Committee. </a:t>
            </a:r>
          </a:p>
          <a:p>
            <a:pPr marL="571500" indent="-571500" algn="just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</a:pPr>
            <a:r>
              <a:rPr lang="en-US" altLang="es-ES" sz="1600" dirty="0">
                <a:latin typeface="Arial" panose="020B0604020202020204" pitchFamily="34" charset="0"/>
                <a:cs typeface="Arial" panose="020B0604020202020204" pitchFamily="34" charset="0"/>
              </a:rPr>
              <a:t>Oral communication should be limited to 15’ and 10 slides.</a:t>
            </a:r>
          </a:p>
          <a:p>
            <a:pPr marL="571500" indent="-571500" algn="just">
              <a:buFont typeface="Wingdings" panose="05000000000000000000" pitchFamily="2" charset="2"/>
              <a:buChar char="§"/>
            </a:pPr>
            <a:endParaRPr lang="en-GB" altLang="es-E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927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30772F-C93D-108A-B7CA-11D8BC5F77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C7F661FE-F3B8-F48A-CC83-66D6768749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058988"/>
            <a:ext cx="6858000" cy="1655762"/>
          </a:xfrm>
        </p:spPr>
        <p:txBody>
          <a:bodyPr/>
          <a:lstStyle/>
          <a:p>
            <a:r>
              <a:rPr lang="es-ES" dirty="0"/>
              <a:t>Click to add subtitle</a:t>
            </a:r>
          </a:p>
        </p:txBody>
      </p:sp>
      <p:pic>
        <p:nvPicPr>
          <p:cNvPr id="4" name="Imagen 3" descr="Texto, Carta&#10;&#10;Descripción generada automáticamente">
            <a:extLst>
              <a:ext uri="{FF2B5EF4-FFF2-40B4-BE49-F238E27FC236}">
                <a16:creationId xmlns:a16="http://schemas.microsoft.com/office/drawing/2014/main" id="{38BB0E1E-71ED-09D3-BBA3-8CF9825A9D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1" b="4470"/>
          <a:stretch/>
        </p:blipFill>
        <p:spPr>
          <a:xfrm>
            <a:off x="0" y="0"/>
            <a:ext cx="9144000" cy="1225458"/>
          </a:xfrm>
          <a:prstGeom prst="rect">
            <a:avLst/>
          </a:prstGeom>
        </p:spPr>
      </p:pic>
      <p:sp>
        <p:nvSpPr>
          <p:cNvPr id="6" name="4 CuadroTexto">
            <a:extLst>
              <a:ext uri="{FF2B5EF4-FFF2-40B4-BE49-F238E27FC236}">
                <a16:creationId xmlns:a16="http://schemas.microsoft.com/office/drawing/2014/main" id="{F36D37DA-5D68-0144-AD52-7B38D6A1C1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149" y="6272579"/>
            <a:ext cx="63531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defRPr sz="3500" b="1">
                <a:solidFill>
                  <a:schemeClr val="bg1"/>
                </a:solidFill>
                <a:cs typeface="Arial" pitchFamily="34" charset="0"/>
              </a:defRPr>
            </a:lvl1pPr>
          </a:lstStyle>
          <a:p>
            <a:pPr algn="r"/>
            <a:r>
              <a:rPr lang="es-ES" sz="2000" b="0" dirty="0" err="1">
                <a:solidFill>
                  <a:schemeClr val="tx1"/>
                </a:solidFill>
              </a:rPr>
              <a:t>Insert</a:t>
            </a:r>
            <a:r>
              <a:rPr lang="es-ES" sz="2000" b="0" dirty="0">
                <a:solidFill>
                  <a:schemeClr val="tx1"/>
                </a:solidFill>
              </a:rPr>
              <a:t> </a:t>
            </a:r>
            <a:r>
              <a:rPr lang="es-ES" sz="2000" b="0" dirty="0" err="1">
                <a:solidFill>
                  <a:schemeClr val="tx1"/>
                </a:solidFill>
              </a:rPr>
              <a:t>the</a:t>
            </a:r>
            <a:r>
              <a:rPr lang="es-ES" sz="2000" b="0" dirty="0">
                <a:solidFill>
                  <a:schemeClr val="tx1"/>
                </a:solidFill>
              </a:rPr>
              <a:t> </a:t>
            </a:r>
            <a:r>
              <a:rPr lang="es-ES" sz="2000" b="0" dirty="0" err="1">
                <a:solidFill>
                  <a:schemeClr val="tx1"/>
                </a:solidFill>
              </a:rPr>
              <a:t>title</a:t>
            </a:r>
            <a:r>
              <a:rPr lang="es-ES" sz="2000" b="0" dirty="0">
                <a:solidFill>
                  <a:schemeClr val="tx1"/>
                </a:solidFill>
              </a:rPr>
              <a:t> of </a:t>
            </a:r>
            <a:r>
              <a:rPr lang="es-ES" sz="2000" b="0" dirty="0" err="1">
                <a:solidFill>
                  <a:schemeClr val="tx1"/>
                </a:solidFill>
              </a:rPr>
              <a:t>the</a:t>
            </a:r>
            <a:r>
              <a:rPr lang="es-ES" sz="2000" b="0" dirty="0">
                <a:solidFill>
                  <a:schemeClr val="tx1"/>
                </a:solidFill>
              </a:rPr>
              <a:t> </a:t>
            </a:r>
            <a:r>
              <a:rPr lang="es-ES" sz="2000" b="0" dirty="0" err="1">
                <a:solidFill>
                  <a:schemeClr val="tx1"/>
                </a:solidFill>
              </a:rPr>
              <a:t>communication</a:t>
            </a:r>
            <a:r>
              <a:rPr lang="es-ES" sz="2000" b="0" dirty="0">
                <a:solidFill>
                  <a:schemeClr val="tx1"/>
                </a:solidFill>
              </a:rPr>
              <a:t> </a:t>
            </a:r>
            <a:r>
              <a:rPr lang="es-ES" sz="2000" b="0" dirty="0" err="1">
                <a:solidFill>
                  <a:schemeClr val="tx1"/>
                </a:solidFill>
              </a:rPr>
              <a:t>here</a:t>
            </a:r>
            <a:r>
              <a:rPr lang="es-ES" sz="2000" b="0" dirty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9A268C83-CADA-7888-50A8-5BA4D8559895}"/>
              </a:ext>
            </a:extLst>
          </p:cNvPr>
          <p:cNvGrpSpPr/>
          <p:nvPr/>
        </p:nvGrpSpPr>
        <p:grpSpPr>
          <a:xfrm>
            <a:off x="613683" y="6210662"/>
            <a:ext cx="1986644" cy="633754"/>
            <a:chOff x="5542372" y="4795781"/>
            <a:chExt cx="1986644" cy="633754"/>
          </a:xfrm>
        </p:grpSpPr>
        <p:sp>
          <p:nvSpPr>
            <p:cNvPr id="15" name="Rectángulo 14">
              <a:extLst>
                <a:ext uri="{FF2B5EF4-FFF2-40B4-BE49-F238E27FC236}">
                  <a16:creationId xmlns:a16="http://schemas.microsoft.com/office/drawing/2014/main" id="{E961E6A8-3CCF-A2F6-5A08-B1093C920CD2}"/>
                </a:ext>
              </a:extLst>
            </p:cNvPr>
            <p:cNvSpPr/>
            <p:nvPr/>
          </p:nvSpPr>
          <p:spPr>
            <a:xfrm>
              <a:off x="5542372" y="4795781"/>
              <a:ext cx="198664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" sz="1200" b="1" dirty="0" err="1">
                  <a:solidFill>
                    <a:srgbClr val="0F1419"/>
                  </a:solidFill>
                  <a:latin typeface="Aptos" panose="020B0004020202020204" pitchFamily="34" charset="0"/>
                </a:rPr>
                <a:t>Name</a:t>
              </a:r>
              <a:r>
                <a:rPr lang="es-ES" sz="1200" b="1" dirty="0">
                  <a:solidFill>
                    <a:srgbClr val="0F1419"/>
                  </a:solidFill>
                  <a:latin typeface="Aptos" panose="020B0004020202020204" pitchFamily="34" charset="0"/>
                </a:rPr>
                <a:t> and </a:t>
              </a:r>
              <a:r>
                <a:rPr lang="es-ES" sz="1200" b="1" dirty="0" err="1">
                  <a:solidFill>
                    <a:srgbClr val="0F1419"/>
                  </a:solidFill>
                  <a:latin typeface="Aptos" panose="020B0004020202020204" pitchFamily="34" charset="0"/>
                </a:rPr>
                <a:t>Surname</a:t>
              </a:r>
              <a:r>
                <a:rPr lang="es-ES" sz="1200" b="1" dirty="0">
                  <a:solidFill>
                    <a:srgbClr val="0F1419"/>
                  </a:solidFill>
                  <a:latin typeface="Aptos" panose="020B0004020202020204" pitchFamily="34" charset="0"/>
                </a:rPr>
                <a:t> </a:t>
              </a:r>
              <a:endParaRPr lang="es-ES" sz="1200" b="1" i="0" dirty="0">
                <a:solidFill>
                  <a:srgbClr val="0F1419"/>
                </a:solidFill>
                <a:effectLst/>
                <a:latin typeface="Aptos" panose="020B0004020202020204" pitchFamily="34" charset="0"/>
              </a:endParaRPr>
            </a:p>
            <a:p>
              <a:r>
                <a:rPr lang="es-ES" sz="1100" dirty="0" err="1">
                  <a:solidFill>
                    <a:srgbClr val="0F1419"/>
                  </a:solidFill>
                  <a:latin typeface="Aptos" panose="020B0004020202020204" pitchFamily="34" charset="0"/>
                </a:rPr>
                <a:t>Name</a:t>
              </a:r>
              <a:r>
                <a:rPr lang="es-ES" sz="1100" dirty="0">
                  <a:solidFill>
                    <a:srgbClr val="0F1419"/>
                  </a:solidFill>
                  <a:latin typeface="Aptos" panose="020B0004020202020204" pitchFamily="34" charset="0"/>
                </a:rPr>
                <a:t> of </a:t>
              </a:r>
              <a:r>
                <a:rPr lang="es-ES" sz="1100" dirty="0" err="1">
                  <a:solidFill>
                    <a:srgbClr val="0F1419"/>
                  </a:solidFill>
                  <a:latin typeface="Aptos" panose="020B0004020202020204" pitchFamily="34" charset="0"/>
                </a:rPr>
                <a:t>your</a:t>
              </a:r>
              <a:r>
                <a:rPr lang="es-ES" sz="1100" dirty="0">
                  <a:solidFill>
                    <a:srgbClr val="0F1419"/>
                  </a:solidFill>
                  <a:latin typeface="Aptos" panose="020B0004020202020204" pitchFamily="34" charset="0"/>
                </a:rPr>
                <a:t> </a:t>
              </a:r>
              <a:r>
                <a:rPr lang="es-ES" sz="1100" dirty="0" err="1">
                  <a:solidFill>
                    <a:srgbClr val="0F1419"/>
                  </a:solidFill>
                  <a:latin typeface="Aptos" panose="020B0004020202020204" pitchFamily="34" charset="0"/>
                </a:rPr>
                <a:t>institution</a:t>
              </a:r>
              <a:endParaRPr lang="es-ES" sz="1100" dirty="0">
                <a:latin typeface="Aptos" panose="020B0004020202020204" pitchFamily="34" charset="0"/>
              </a:endParaRPr>
            </a:p>
          </p:txBody>
        </p: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20C5AB92-BE0D-CE37-BD54-8A4BE51296E8}"/>
                </a:ext>
              </a:extLst>
            </p:cNvPr>
            <p:cNvSpPr txBox="1"/>
            <p:nvPr/>
          </p:nvSpPr>
          <p:spPr>
            <a:xfrm>
              <a:off x="5542372" y="5167925"/>
              <a:ext cx="17199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500"/>
                </a:spcBef>
                <a:spcAft>
                  <a:spcPts val="600"/>
                </a:spcAft>
              </a:pPr>
              <a:r>
                <a:rPr lang="es-ES" sz="1100" i="1" dirty="0">
                  <a:solidFill>
                    <a:schemeClr val="bg2">
                      <a:lumMod val="50000"/>
                    </a:schemeClr>
                  </a:solidFill>
                  <a:latin typeface="Aptos" panose="020B0004020202020204" pitchFamily="34" charset="0"/>
                </a:rPr>
                <a:t>E-mail</a:t>
              </a:r>
              <a:endParaRPr lang="es-ES" sz="1200" i="1" dirty="0">
                <a:solidFill>
                  <a:schemeClr val="bg2">
                    <a:lumMod val="50000"/>
                  </a:schemeClr>
                </a:solidFill>
                <a:latin typeface="Aptos" panose="020B0004020202020204" pitchFamily="34" charset="0"/>
              </a:endParaRPr>
            </a:p>
          </p:txBody>
        </p:sp>
      </p:grpSp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1EFCEA63-7655-2299-2DDB-60BC6F17D72C}"/>
              </a:ext>
            </a:extLst>
          </p:cNvPr>
          <p:cNvCxnSpPr>
            <a:cxnSpLocks/>
          </p:cNvCxnSpPr>
          <p:nvPr/>
        </p:nvCxnSpPr>
        <p:spPr>
          <a:xfrm flipH="1">
            <a:off x="0" y="6142832"/>
            <a:ext cx="9144000" cy="0"/>
          </a:xfrm>
          <a:prstGeom prst="line">
            <a:avLst/>
          </a:prstGeom>
          <a:ln>
            <a:solidFill>
              <a:schemeClr val="accent1">
                <a:alpha val="7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ángulo 1">
            <a:extLst>
              <a:ext uri="{FF2B5EF4-FFF2-40B4-BE49-F238E27FC236}">
                <a16:creationId xmlns:a16="http://schemas.microsoft.com/office/drawing/2014/main" id="{44A7AABD-F99E-A3C7-1FCE-67EB7F8FDC72}"/>
              </a:ext>
            </a:extLst>
          </p:cNvPr>
          <p:cNvSpPr/>
          <p:nvPr/>
        </p:nvSpPr>
        <p:spPr>
          <a:xfrm>
            <a:off x="-262546" y="6337844"/>
            <a:ext cx="12095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700" b="1" dirty="0" err="1">
                <a:solidFill>
                  <a:srgbClr val="0F1419"/>
                </a:solidFill>
                <a:highlight>
                  <a:srgbClr val="FFFF00"/>
                </a:highlight>
              </a:rPr>
              <a:t>Insert</a:t>
            </a:r>
            <a:r>
              <a:rPr lang="es-ES" sz="700" b="1" dirty="0">
                <a:solidFill>
                  <a:srgbClr val="0F1419"/>
                </a:solidFill>
                <a:highlight>
                  <a:srgbClr val="FFFF00"/>
                </a:highlight>
              </a:rPr>
              <a:t> </a:t>
            </a:r>
            <a:r>
              <a:rPr lang="es-ES" sz="700" b="1" dirty="0" err="1">
                <a:solidFill>
                  <a:srgbClr val="0F1419"/>
                </a:solidFill>
                <a:highlight>
                  <a:srgbClr val="FFFF00"/>
                </a:highlight>
              </a:rPr>
              <a:t>here</a:t>
            </a:r>
            <a:r>
              <a:rPr lang="es-ES" sz="700" b="1" dirty="0">
                <a:solidFill>
                  <a:srgbClr val="0F1419"/>
                </a:solidFill>
                <a:highlight>
                  <a:srgbClr val="FFFF00"/>
                </a:highlight>
              </a:rPr>
              <a:t> your </a:t>
            </a:r>
            <a:r>
              <a:rPr lang="es-ES" sz="700" b="1" dirty="0" err="1">
                <a:solidFill>
                  <a:srgbClr val="0F1419"/>
                </a:solidFill>
                <a:highlight>
                  <a:srgbClr val="FFFF00"/>
                </a:highlight>
              </a:rPr>
              <a:t>institutional</a:t>
            </a:r>
            <a:r>
              <a:rPr lang="es-ES" sz="700" b="1" dirty="0">
                <a:solidFill>
                  <a:srgbClr val="0F1419"/>
                </a:solidFill>
                <a:highlight>
                  <a:srgbClr val="FFFF00"/>
                </a:highlight>
              </a:rPr>
              <a:t> logo</a:t>
            </a:r>
            <a:endParaRPr lang="es-ES" sz="6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672112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B7012-7F5A-1510-8F98-963669A73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>
            <a:extLst>
              <a:ext uri="{FF2B5EF4-FFF2-40B4-BE49-F238E27FC236}">
                <a16:creationId xmlns:a16="http://schemas.microsoft.com/office/drawing/2014/main" id="{124FC903-4580-8987-6B33-16A2E16BA7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r="13333"/>
          <a:stretch/>
        </p:blipFill>
        <p:spPr>
          <a:xfrm>
            <a:off x="0" y="0"/>
            <a:ext cx="9144000" cy="6138965"/>
          </a:xfrm>
          <a:prstGeom prst="rect">
            <a:avLst/>
          </a:prstGeom>
        </p:spPr>
      </p:pic>
      <p:sp>
        <p:nvSpPr>
          <p:cNvPr id="11" name="4 CuadroTexto">
            <a:extLst>
              <a:ext uri="{FF2B5EF4-FFF2-40B4-BE49-F238E27FC236}">
                <a16:creationId xmlns:a16="http://schemas.microsoft.com/office/drawing/2014/main" id="{F3D793B3-CE4E-DEF0-C197-CA740FE02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7875" y="874968"/>
            <a:ext cx="691514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defRPr sz="3500" b="1">
                <a:solidFill>
                  <a:schemeClr val="bg1"/>
                </a:solidFill>
                <a:cs typeface="Arial" pitchFamily="34" charset="0"/>
              </a:defRPr>
            </a:lvl1pPr>
          </a:lstStyle>
          <a:p>
            <a:pPr algn="r"/>
            <a:r>
              <a:rPr lang="en-US" sz="2000" dirty="0">
                <a:solidFill>
                  <a:schemeClr val="tx1"/>
                </a:solidFill>
              </a:rPr>
              <a:t>Insert here the Title and subtitle of your communication at 34</a:t>
            </a:r>
            <a:r>
              <a:rPr lang="en-US" sz="2000" baseline="30000" dirty="0">
                <a:solidFill>
                  <a:schemeClr val="tx1"/>
                </a:solidFill>
              </a:rPr>
              <a:t>th</a:t>
            </a:r>
            <a:r>
              <a:rPr lang="en-US" sz="2000" dirty="0">
                <a:solidFill>
                  <a:schemeClr val="tx1"/>
                </a:solidFill>
              </a:rPr>
              <a:t> INGEGRAF International Conference.</a:t>
            </a:r>
            <a:endParaRPr lang="es-ES" sz="2000" dirty="0">
              <a:solidFill>
                <a:schemeClr val="tx1"/>
              </a:solidFill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0EA7C2C2-4E83-15F9-C2ED-E3B060385798}"/>
              </a:ext>
            </a:extLst>
          </p:cNvPr>
          <p:cNvCxnSpPr>
            <a:cxnSpLocks/>
          </p:cNvCxnSpPr>
          <p:nvPr/>
        </p:nvCxnSpPr>
        <p:spPr>
          <a:xfrm flipH="1">
            <a:off x="2228850" y="818357"/>
            <a:ext cx="6915150" cy="0"/>
          </a:xfrm>
          <a:prstGeom prst="line">
            <a:avLst/>
          </a:prstGeom>
          <a:ln>
            <a:solidFill>
              <a:schemeClr val="accent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6B09311A-55B1-D618-77C8-439C1E2C91D0}"/>
              </a:ext>
            </a:extLst>
          </p:cNvPr>
          <p:cNvCxnSpPr>
            <a:cxnSpLocks/>
          </p:cNvCxnSpPr>
          <p:nvPr/>
        </p:nvCxnSpPr>
        <p:spPr>
          <a:xfrm flipH="1">
            <a:off x="2228850" y="1722187"/>
            <a:ext cx="6915150" cy="0"/>
          </a:xfrm>
          <a:prstGeom prst="line">
            <a:avLst/>
          </a:prstGeom>
          <a:ln>
            <a:solidFill>
              <a:schemeClr val="accent1"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upo 20">
            <a:extLst>
              <a:ext uri="{FF2B5EF4-FFF2-40B4-BE49-F238E27FC236}">
                <a16:creationId xmlns:a16="http://schemas.microsoft.com/office/drawing/2014/main" id="{66261630-9BD6-9CC5-D17F-B98DC109613A}"/>
              </a:ext>
            </a:extLst>
          </p:cNvPr>
          <p:cNvGrpSpPr/>
          <p:nvPr/>
        </p:nvGrpSpPr>
        <p:grpSpPr>
          <a:xfrm>
            <a:off x="4098884" y="2070890"/>
            <a:ext cx="5117142" cy="831586"/>
            <a:chOff x="4098884" y="2070890"/>
            <a:chExt cx="5117142" cy="831586"/>
          </a:xfrm>
        </p:grpSpPr>
        <p:grpSp>
          <p:nvGrpSpPr>
            <p:cNvPr id="16" name="Grupo 15">
              <a:extLst>
                <a:ext uri="{FF2B5EF4-FFF2-40B4-BE49-F238E27FC236}">
                  <a16:creationId xmlns:a16="http://schemas.microsoft.com/office/drawing/2014/main" id="{857A312E-3531-D819-46C3-F69EE618821C}"/>
                </a:ext>
              </a:extLst>
            </p:cNvPr>
            <p:cNvGrpSpPr/>
            <p:nvPr/>
          </p:nvGrpSpPr>
          <p:grpSpPr>
            <a:xfrm>
              <a:off x="4171950" y="2070890"/>
              <a:ext cx="5044076" cy="831586"/>
              <a:chOff x="3514725" y="2914670"/>
              <a:chExt cx="5044076" cy="831586"/>
            </a:xfrm>
          </p:grpSpPr>
          <p:grpSp>
            <p:nvGrpSpPr>
              <p:cNvPr id="15" name="Grupo 14">
                <a:extLst>
                  <a:ext uri="{FF2B5EF4-FFF2-40B4-BE49-F238E27FC236}">
                    <a16:creationId xmlns:a16="http://schemas.microsoft.com/office/drawing/2014/main" id="{55CC22E5-53F0-B592-E925-0C27EA2BE20B}"/>
                  </a:ext>
                </a:extLst>
              </p:cNvPr>
              <p:cNvGrpSpPr/>
              <p:nvPr/>
            </p:nvGrpSpPr>
            <p:grpSpPr>
              <a:xfrm>
                <a:off x="4528548" y="2945676"/>
                <a:ext cx="4030253" cy="800580"/>
                <a:chOff x="5819773" y="4795781"/>
                <a:chExt cx="4030253" cy="800580"/>
              </a:xfrm>
            </p:grpSpPr>
            <p:sp>
              <p:nvSpPr>
                <p:cNvPr id="12" name="Rectángulo 11">
                  <a:extLst>
                    <a:ext uri="{FF2B5EF4-FFF2-40B4-BE49-F238E27FC236}">
                      <a16:creationId xmlns:a16="http://schemas.microsoft.com/office/drawing/2014/main" id="{166FD91E-4AF6-03F5-998C-F31A1B17BD1D}"/>
                    </a:ext>
                  </a:extLst>
                </p:cNvPr>
                <p:cNvSpPr/>
                <p:nvPr/>
              </p:nvSpPr>
              <p:spPr>
                <a:xfrm>
                  <a:off x="5819773" y="4795781"/>
                  <a:ext cx="4030253" cy="55399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s-ES" sz="1600" b="1" dirty="0" err="1">
                      <a:solidFill>
                        <a:srgbClr val="0F1419"/>
                      </a:solidFill>
                      <a:latin typeface="Aptos" panose="020B0004020202020204" pitchFamily="34" charset="0"/>
                    </a:rPr>
                    <a:t>Name</a:t>
                  </a:r>
                  <a:r>
                    <a:rPr lang="es-ES" sz="1600" b="1" dirty="0">
                      <a:solidFill>
                        <a:srgbClr val="0F1419"/>
                      </a:solidFill>
                      <a:latin typeface="Aptos" panose="020B0004020202020204" pitchFamily="34" charset="0"/>
                    </a:rPr>
                    <a:t> and </a:t>
                  </a:r>
                  <a:r>
                    <a:rPr lang="es-ES" sz="1600" b="1" dirty="0" err="1">
                      <a:solidFill>
                        <a:srgbClr val="0F1419"/>
                      </a:solidFill>
                      <a:latin typeface="Aptos" panose="020B0004020202020204" pitchFamily="34" charset="0"/>
                    </a:rPr>
                    <a:t>Surname</a:t>
                  </a:r>
                  <a:endParaRPr lang="es-ES" sz="1600" b="1" i="0" dirty="0">
                    <a:solidFill>
                      <a:srgbClr val="0F1419"/>
                    </a:solidFill>
                    <a:effectLst/>
                    <a:latin typeface="Aptos" panose="020B0004020202020204" pitchFamily="34" charset="0"/>
                  </a:endParaRPr>
                </a:p>
                <a:p>
                  <a:r>
                    <a:rPr lang="es-ES" sz="1400" dirty="0" err="1">
                      <a:solidFill>
                        <a:srgbClr val="0F1419"/>
                      </a:solidFill>
                      <a:latin typeface="Aptos" panose="020B0004020202020204" pitchFamily="34" charset="0"/>
                    </a:rPr>
                    <a:t>Name</a:t>
                  </a:r>
                  <a:r>
                    <a:rPr lang="es-ES" sz="1400" dirty="0">
                      <a:solidFill>
                        <a:srgbClr val="0F1419"/>
                      </a:solidFill>
                      <a:latin typeface="Aptos" panose="020B0004020202020204" pitchFamily="34" charset="0"/>
                    </a:rPr>
                    <a:t> of </a:t>
                  </a:r>
                  <a:r>
                    <a:rPr lang="es-ES" sz="1400" dirty="0" err="1">
                      <a:solidFill>
                        <a:srgbClr val="0F1419"/>
                      </a:solidFill>
                      <a:latin typeface="Aptos" panose="020B0004020202020204" pitchFamily="34" charset="0"/>
                    </a:rPr>
                    <a:t>your</a:t>
                  </a:r>
                  <a:r>
                    <a:rPr lang="es-ES" sz="1400" dirty="0">
                      <a:solidFill>
                        <a:srgbClr val="0F1419"/>
                      </a:solidFill>
                      <a:latin typeface="Aptos" panose="020B0004020202020204" pitchFamily="34" charset="0"/>
                    </a:rPr>
                    <a:t> </a:t>
                  </a:r>
                  <a:r>
                    <a:rPr lang="es-ES" sz="1400" dirty="0" err="1">
                      <a:solidFill>
                        <a:srgbClr val="0F1419"/>
                      </a:solidFill>
                      <a:latin typeface="Aptos" panose="020B0004020202020204" pitchFamily="34" charset="0"/>
                    </a:rPr>
                    <a:t>Institution</a:t>
                  </a:r>
                  <a:endParaRPr lang="es-ES" sz="1400" dirty="0">
                    <a:latin typeface="Aptos" panose="020B0004020202020204" pitchFamily="34" charset="0"/>
                  </a:endParaRPr>
                </a:p>
              </p:txBody>
            </p:sp>
            <p:sp>
              <p:nvSpPr>
                <p:cNvPr id="13" name="CuadroTexto 12">
                  <a:extLst>
                    <a:ext uri="{FF2B5EF4-FFF2-40B4-BE49-F238E27FC236}">
                      <a16:creationId xmlns:a16="http://schemas.microsoft.com/office/drawing/2014/main" id="{B0776A8A-4DC1-6702-EC73-2BBE9FA486D4}"/>
                    </a:ext>
                  </a:extLst>
                </p:cNvPr>
                <p:cNvSpPr txBox="1"/>
                <p:nvPr/>
              </p:nvSpPr>
              <p:spPr>
                <a:xfrm>
                  <a:off x="5819773" y="5288584"/>
                  <a:ext cx="4030253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Bef>
                      <a:spcPts val="500"/>
                    </a:spcBef>
                    <a:spcAft>
                      <a:spcPts val="600"/>
                    </a:spcAft>
                  </a:pPr>
                  <a:r>
                    <a:rPr lang="es-ES" sz="1400" i="1" dirty="0">
                      <a:solidFill>
                        <a:schemeClr val="bg2">
                          <a:lumMod val="50000"/>
                        </a:schemeClr>
                      </a:solidFill>
                      <a:latin typeface="Aptos" panose="020B0004020202020204" pitchFamily="34" charset="0"/>
                    </a:rPr>
                    <a:t>E-mail</a:t>
                  </a:r>
                  <a:endParaRPr lang="es-ES" sz="1600" i="1" dirty="0">
                    <a:solidFill>
                      <a:schemeClr val="bg2">
                        <a:lumMod val="50000"/>
                      </a:schemeClr>
                    </a:solidFill>
                    <a:latin typeface="Aptos" panose="020B0004020202020204" pitchFamily="34" charset="0"/>
                  </a:endParaRPr>
                </a:p>
              </p:txBody>
            </p:sp>
          </p:grpSp>
          <p:sp>
            <p:nvSpPr>
              <p:cNvPr id="14" name="Rectángulo 13">
                <a:extLst>
                  <a:ext uri="{FF2B5EF4-FFF2-40B4-BE49-F238E27FC236}">
                    <a16:creationId xmlns:a16="http://schemas.microsoft.com/office/drawing/2014/main" id="{7B3FC734-691F-A676-2743-36862125BDA5}"/>
                  </a:ext>
                </a:extLst>
              </p:cNvPr>
              <p:cNvSpPr/>
              <p:nvPr/>
            </p:nvSpPr>
            <p:spPr>
              <a:xfrm>
                <a:off x="3514725" y="2914670"/>
                <a:ext cx="3028950" cy="791329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E93430ED-8299-AC10-C1CE-CD994C237AC1}"/>
                </a:ext>
              </a:extLst>
            </p:cNvPr>
            <p:cNvSpPr/>
            <p:nvPr/>
          </p:nvSpPr>
          <p:spPr>
            <a:xfrm>
              <a:off x="4098884" y="2292178"/>
              <a:ext cx="1209537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1100" b="1" dirty="0" err="1">
                  <a:solidFill>
                    <a:srgbClr val="0F1419"/>
                  </a:solidFill>
                  <a:highlight>
                    <a:srgbClr val="FFFF00"/>
                  </a:highlight>
                </a:rPr>
                <a:t>Insert</a:t>
              </a:r>
              <a:r>
                <a:rPr lang="es-ES" sz="1100" b="1" dirty="0">
                  <a:solidFill>
                    <a:srgbClr val="0F1419"/>
                  </a:solidFill>
                  <a:highlight>
                    <a:srgbClr val="FFFF00"/>
                  </a:highlight>
                </a:rPr>
                <a:t> </a:t>
              </a:r>
              <a:r>
                <a:rPr lang="es-ES" sz="1100" b="1" dirty="0" err="1">
                  <a:solidFill>
                    <a:srgbClr val="0F1419"/>
                  </a:solidFill>
                  <a:highlight>
                    <a:srgbClr val="FFFF00"/>
                  </a:highlight>
                </a:rPr>
                <a:t>here</a:t>
              </a:r>
              <a:r>
                <a:rPr lang="es-ES" sz="1100" b="1" dirty="0">
                  <a:solidFill>
                    <a:srgbClr val="0F1419"/>
                  </a:solidFill>
                  <a:highlight>
                    <a:srgbClr val="FFFF00"/>
                  </a:highlight>
                </a:rPr>
                <a:t> your </a:t>
              </a:r>
              <a:r>
                <a:rPr lang="es-ES" sz="1100" b="1" dirty="0" err="1">
                  <a:solidFill>
                    <a:srgbClr val="0F1419"/>
                  </a:solidFill>
                  <a:highlight>
                    <a:srgbClr val="FFFF00"/>
                  </a:highlight>
                </a:rPr>
                <a:t>institutional</a:t>
              </a:r>
              <a:r>
                <a:rPr lang="es-ES" sz="1100" b="1" dirty="0">
                  <a:solidFill>
                    <a:srgbClr val="0F1419"/>
                  </a:solidFill>
                  <a:highlight>
                    <a:srgbClr val="FFFF00"/>
                  </a:highlight>
                </a:rPr>
                <a:t> logo</a:t>
              </a:r>
              <a:endParaRPr lang="es-ES" sz="1050" dirty="0">
                <a:highlight>
                  <a:srgbClr val="FFFF00"/>
                </a:highlight>
              </a:endParaRPr>
            </a:p>
          </p:txBody>
        </p:sp>
      </p:grpSp>
      <p:sp>
        <p:nvSpPr>
          <p:cNvPr id="10" name="7 CuadroTexto">
            <a:extLst>
              <a:ext uri="{FF2B5EF4-FFF2-40B4-BE49-F238E27FC236}">
                <a16:creationId xmlns:a16="http://schemas.microsoft.com/office/drawing/2014/main" id="{CEAE4AF7-9F1E-14AE-9386-0F285B00F6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7570" y="3299987"/>
            <a:ext cx="453771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defRPr sz="2950" b="1" cap="small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s-ES" sz="4000" dirty="0" err="1">
                <a:solidFill>
                  <a:schemeClr val="tx1"/>
                </a:solidFill>
              </a:rPr>
              <a:t>THANK</a:t>
            </a:r>
            <a:r>
              <a:rPr lang="es-ES" sz="4000" dirty="0">
                <a:solidFill>
                  <a:schemeClr val="tx1"/>
                </a:solidFill>
              </a:rPr>
              <a:t> YOU</a:t>
            </a:r>
          </a:p>
          <a:p>
            <a:endParaRPr lang="es-ES" sz="1200" dirty="0">
              <a:solidFill>
                <a:schemeClr val="tx1"/>
              </a:solidFill>
            </a:endParaRPr>
          </a:p>
          <a:p>
            <a:r>
              <a:rPr lang="es-ES" sz="3200" dirty="0">
                <a:solidFill>
                  <a:schemeClr val="tx1"/>
                </a:solidFill>
              </a:rPr>
              <a:t>Any </a:t>
            </a:r>
            <a:r>
              <a:rPr lang="es-ES" sz="3200" dirty="0" err="1">
                <a:solidFill>
                  <a:schemeClr val="tx1"/>
                </a:solidFill>
              </a:rPr>
              <a:t>question</a:t>
            </a:r>
            <a:r>
              <a:rPr lang="es-ES" sz="3200" dirty="0">
                <a:solidFill>
                  <a:schemeClr val="tx1"/>
                </a:solidFill>
              </a:rPr>
              <a:t>?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D1F767C-6A90-66EE-069F-E34E16810E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38965"/>
            <a:ext cx="9144000" cy="71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1765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eadb1a4-788c-4e9f-a64b-73d21ff22dc9">
      <Terms xmlns="http://schemas.microsoft.com/office/infopath/2007/PartnerControls"/>
    </lcf76f155ced4ddcb4097134ff3c332f>
    <TaxCatchAll xmlns="0b77d150-78f6-402e-a4f0-351e5c7b24ff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4709F1972F4E5438FD409770CBEE261" ma:contentTypeVersion="14" ma:contentTypeDescription="Crear nuevo documento." ma:contentTypeScope="" ma:versionID="cd21ec7f4065bb69c6edb7fc6435f4ae">
  <xsd:schema xmlns:xsd="http://www.w3.org/2001/XMLSchema" xmlns:xs="http://www.w3.org/2001/XMLSchema" xmlns:p="http://schemas.microsoft.com/office/2006/metadata/properties" xmlns:ns2="deadb1a4-788c-4e9f-a64b-73d21ff22dc9" xmlns:ns3="0b77d150-78f6-402e-a4f0-351e5c7b24ff" targetNamespace="http://schemas.microsoft.com/office/2006/metadata/properties" ma:root="true" ma:fieldsID="0336e22a4cbfa51d92cca35722e11d62" ns2:_="" ns3:_="">
    <xsd:import namespace="deadb1a4-788c-4e9f-a64b-73d21ff22dc9"/>
    <xsd:import namespace="0b77d150-78f6-402e-a4f0-351e5c7b24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adb1a4-788c-4e9f-a64b-73d21ff22dc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Etiquetas de imagen" ma:readOnly="false" ma:fieldId="{5cf76f15-5ced-4ddc-b409-7134ff3c332f}" ma:taxonomyMulti="true" ma:sspId="5543dc2c-c282-4bcc-a46d-38262559636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77d150-78f6-402e-a4f0-351e5c7b24f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8802fd1a-9294-4a80-b8b9-09817aa72ced}" ma:internalName="TaxCatchAll" ma:showField="CatchAllData" ma:web="0b77d150-78f6-402e-a4f0-351e5c7b24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38E4D45-4653-452F-9872-F9E466461C9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631449D-A558-4136-9B65-39F234EC495C}">
  <ds:schemaRefs>
    <ds:schemaRef ds:uri="http://schemas.microsoft.com/office/2006/metadata/properties"/>
    <ds:schemaRef ds:uri="http://schemas.microsoft.com/office/infopath/2007/PartnerControls"/>
    <ds:schemaRef ds:uri="deadb1a4-788c-4e9f-a64b-73d21ff22dc9"/>
    <ds:schemaRef ds:uri="0b77d150-78f6-402e-a4f0-351e5c7b24ff"/>
  </ds:schemaRefs>
</ds:datastoreItem>
</file>

<file path=customXml/itemProps3.xml><?xml version="1.0" encoding="utf-8"?>
<ds:datastoreItem xmlns:ds="http://schemas.openxmlformats.org/officeDocument/2006/customXml" ds:itemID="{BEC82B84-8708-4FA8-82C8-881DA1FFE2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eadb1a4-788c-4e9f-a64b-73d21ff22dc9"/>
    <ds:schemaRef ds:uri="0b77d150-78f6-402e-a4f0-351e5c7b24f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151</TotalTime>
  <Words>237</Words>
  <Application>Microsoft Office PowerPoint</Application>
  <PresentationFormat>Presentación en pantalla (4:3)</PresentationFormat>
  <Paragraphs>35</Paragraphs>
  <Slides>5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1" baseType="lpstr">
      <vt:lpstr>Aptos</vt:lpstr>
      <vt:lpstr>Arial</vt:lpstr>
      <vt:lpstr>Calibri</vt:lpstr>
      <vt:lpstr>Calibri Light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MARTA TORRES GONZALEZ</dc:creator>
  <cp:lastModifiedBy>patricia gonzález vallejo</cp:lastModifiedBy>
  <cp:revision>7</cp:revision>
  <dcterms:created xsi:type="dcterms:W3CDTF">2025-01-21T16:08:54Z</dcterms:created>
  <dcterms:modified xsi:type="dcterms:W3CDTF">2025-03-19T09:31:59Z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0x01010074709F1972F4E5438FD409770CBEE261</vt:lpwstr>
  </property>
</Properties>
</file>