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1A458-59C1-4917-9BCE-5686A63961EE}" v="1" dt="2024-02-09T10:21:4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LUIS ALMELA BAEZA" userId="55eec8a7-ae94-4ef1-962c-a42120302dd8" providerId="ADAL" clId="{33E1A458-59C1-4917-9BCE-5686A63961EE}"/>
    <pc:docChg chg="custSel modSld">
      <pc:chgData name="JOSE LUIS ALMELA BAEZA" userId="55eec8a7-ae94-4ef1-962c-a42120302dd8" providerId="ADAL" clId="{33E1A458-59C1-4917-9BCE-5686A63961EE}" dt="2024-02-09T10:21:52.628" v="6" actId="962"/>
      <pc:docMkLst>
        <pc:docMk/>
      </pc:docMkLst>
      <pc:sldChg chg="addSp delSp modSp mod">
        <pc:chgData name="JOSE LUIS ALMELA BAEZA" userId="55eec8a7-ae94-4ef1-962c-a42120302dd8" providerId="ADAL" clId="{33E1A458-59C1-4917-9BCE-5686A63961EE}" dt="2024-02-09T10:21:52.628" v="6" actId="962"/>
        <pc:sldMkLst>
          <pc:docMk/>
          <pc:sldMk cId="2405433062" sldId="256"/>
        </pc:sldMkLst>
        <pc:spChg chg="add del">
          <ac:chgData name="JOSE LUIS ALMELA BAEZA" userId="55eec8a7-ae94-4ef1-962c-a42120302dd8" providerId="ADAL" clId="{33E1A458-59C1-4917-9BCE-5686A63961EE}" dt="2024-02-09T10:21:41.792" v="2" actId="478"/>
          <ac:spMkLst>
            <pc:docMk/>
            <pc:sldMk cId="2405433062" sldId="256"/>
            <ac:spMk id="2" creationId="{1A88F951-EE03-86BC-D484-BD1ABDD7E1CE}"/>
          </ac:spMkLst>
        </pc:spChg>
        <pc:picChg chg="add mod">
          <ac:chgData name="JOSE LUIS ALMELA BAEZA" userId="55eec8a7-ae94-4ef1-962c-a42120302dd8" providerId="ADAL" clId="{33E1A458-59C1-4917-9BCE-5686A63961EE}" dt="2024-02-09T10:21:52.628" v="6" actId="962"/>
          <ac:picMkLst>
            <pc:docMk/>
            <pc:sldMk cId="2405433062" sldId="256"/>
            <ac:picMk id="4" creationId="{5947340A-91B9-C992-52EE-1B909D754099}"/>
          </ac:picMkLst>
        </pc:picChg>
        <pc:picChg chg="del">
          <ac:chgData name="JOSE LUIS ALMELA BAEZA" userId="55eec8a7-ae94-4ef1-962c-a42120302dd8" providerId="ADAL" clId="{33E1A458-59C1-4917-9BCE-5686A63961EE}" dt="2024-02-09T10:17:26.638" v="0" actId="478"/>
          <ac:picMkLst>
            <pc:docMk/>
            <pc:sldMk cId="2405433062" sldId="256"/>
            <ac:picMk id="6" creationId="{7E76BA1B-6537-C4F9-04D3-8B0D7BFA1D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49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25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38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24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99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02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47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3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1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9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96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DB37-4F01-49AF-98AB-244B23EB2F8D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0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5947340A-91B9-C992-52EE-1B909D754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3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ALMELA BAEZA</dc:creator>
  <cp:lastModifiedBy>JOSE LUIS ALMELA BAEZA</cp:lastModifiedBy>
  <cp:revision>2</cp:revision>
  <dcterms:created xsi:type="dcterms:W3CDTF">2022-03-17T09:44:05Z</dcterms:created>
  <dcterms:modified xsi:type="dcterms:W3CDTF">2024-02-09T10:21:59Z</dcterms:modified>
</cp:coreProperties>
</file>