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0631150" cy="36652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E31C58-F34A-4AFB-88DA-2790B3B817A2}" v="1" dt="2024-02-09T10:17:00.5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21" d="100"/>
          <a:sy n="21" d="100"/>
        </p:scale>
        <p:origin x="348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 LUIS ALMELA BAEZA" userId="55eec8a7-ae94-4ef1-962c-a42120302dd8" providerId="ADAL" clId="{49E31C58-F34A-4AFB-88DA-2790B3B817A2}"/>
    <pc:docChg chg="custSel modSld">
      <pc:chgData name="JOSE LUIS ALMELA BAEZA" userId="55eec8a7-ae94-4ef1-962c-a42120302dd8" providerId="ADAL" clId="{49E31C58-F34A-4AFB-88DA-2790B3B817A2}" dt="2024-02-09T10:17:03.833" v="5" actId="962"/>
      <pc:docMkLst>
        <pc:docMk/>
      </pc:docMkLst>
      <pc:sldChg chg="addSp delSp modSp mod">
        <pc:chgData name="JOSE LUIS ALMELA BAEZA" userId="55eec8a7-ae94-4ef1-962c-a42120302dd8" providerId="ADAL" clId="{49E31C58-F34A-4AFB-88DA-2790B3B817A2}" dt="2024-02-09T10:17:03.833" v="5" actId="962"/>
        <pc:sldMkLst>
          <pc:docMk/>
          <pc:sldMk cId="4183378096" sldId="256"/>
        </pc:sldMkLst>
        <pc:picChg chg="add mod">
          <ac:chgData name="JOSE LUIS ALMELA BAEZA" userId="55eec8a7-ae94-4ef1-962c-a42120302dd8" providerId="ADAL" clId="{49E31C58-F34A-4AFB-88DA-2790B3B817A2}" dt="2024-02-09T10:17:03.833" v="5" actId="962"/>
          <ac:picMkLst>
            <pc:docMk/>
            <pc:sldMk cId="4183378096" sldId="256"/>
            <ac:picMk id="3" creationId="{6A3CE175-88B6-7EBA-F269-A873B9C84FCB}"/>
          </ac:picMkLst>
        </pc:picChg>
        <pc:picChg chg="del mod">
          <ac:chgData name="JOSE LUIS ALMELA BAEZA" userId="55eec8a7-ae94-4ef1-962c-a42120302dd8" providerId="ADAL" clId="{49E31C58-F34A-4AFB-88DA-2790B3B817A2}" dt="2024-02-09T10:06:15.696" v="1" actId="478"/>
          <ac:picMkLst>
            <pc:docMk/>
            <pc:sldMk cId="4183378096" sldId="256"/>
            <ac:picMk id="7" creationId="{E0BEB9BB-C957-4EA7-BE76-DDE8FA92857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336" y="5998406"/>
            <a:ext cx="17536478" cy="12760396"/>
          </a:xfrm>
        </p:spPr>
        <p:txBody>
          <a:bodyPr anchor="b"/>
          <a:lstStyle>
            <a:lvl1pPr algn="ctr">
              <a:defRPr sz="135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8894" y="19250892"/>
            <a:ext cx="15473363" cy="8849128"/>
          </a:xfrm>
        </p:spPr>
        <p:txBody>
          <a:bodyPr/>
          <a:lstStyle>
            <a:lvl1pPr marL="0" indent="0" algn="ctr">
              <a:buNone/>
              <a:defRPr sz="5415"/>
            </a:lvl1pPr>
            <a:lvl2pPr marL="1031580" indent="0" algn="ctr">
              <a:buNone/>
              <a:defRPr sz="4513"/>
            </a:lvl2pPr>
            <a:lvl3pPr marL="2063161" indent="0" algn="ctr">
              <a:buNone/>
              <a:defRPr sz="4061"/>
            </a:lvl3pPr>
            <a:lvl4pPr marL="3094741" indent="0" algn="ctr">
              <a:buNone/>
              <a:defRPr sz="3610"/>
            </a:lvl4pPr>
            <a:lvl5pPr marL="4126321" indent="0" algn="ctr">
              <a:buNone/>
              <a:defRPr sz="3610"/>
            </a:lvl5pPr>
            <a:lvl6pPr marL="5157902" indent="0" algn="ctr">
              <a:buNone/>
              <a:defRPr sz="3610"/>
            </a:lvl6pPr>
            <a:lvl7pPr marL="6189482" indent="0" algn="ctr">
              <a:buNone/>
              <a:defRPr sz="3610"/>
            </a:lvl7pPr>
            <a:lvl8pPr marL="7221063" indent="0" algn="ctr">
              <a:buNone/>
              <a:defRPr sz="3610"/>
            </a:lvl8pPr>
            <a:lvl9pPr marL="8252643" indent="0" algn="ctr">
              <a:buNone/>
              <a:defRPr sz="361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BC0E-3305-40A8-98C6-2803A0DEF281}" type="datetimeFigureOut">
              <a:rPr lang="es-ES" smtClean="0"/>
              <a:t>09/02/2024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E9C3-8EB8-4632-9F0F-E98D5F19BB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8733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BC0E-3305-40A8-98C6-2803A0DEF281}" type="datetimeFigureOut">
              <a:rPr lang="es-ES" smtClean="0"/>
              <a:t>09/02/2024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E9C3-8EB8-4632-9F0F-E98D5F19BB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8817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764168" y="1951390"/>
            <a:ext cx="4448592" cy="3106104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18393" y="1951390"/>
            <a:ext cx="13087886" cy="3106104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BC0E-3305-40A8-98C6-2803A0DEF281}" type="datetimeFigureOut">
              <a:rPr lang="es-ES" smtClean="0"/>
              <a:t>09/02/2024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E9C3-8EB8-4632-9F0F-E98D5F19BB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015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BC0E-3305-40A8-98C6-2803A0DEF281}" type="datetimeFigureOut">
              <a:rPr lang="es-ES" smtClean="0"/>
              <a:t>09/02/2024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E9C3-8EB8-4632-9F0F-E98D5F19BB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3460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7647" y="9137608"/>
            <a:ext cx="17794367" cy="15246294"/>
          </a:xfrm>
        </p:spPr>
        <p:txBody>
          <a:bodyPr anchor="b"/>
          <a:lstStyle>
            <a:lvl1pPr>
              <a:defRPr sz="135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7647" y="24528138"/>
            <a:ext cx="17794367" cy="8017666"/>
          </a:xfrm>
        </p:spPr>
        <p:txBody>
          <a:bodyPr/>
          <a:lstStyle>
            <a:lvl1pPr marL="0" indent="0">
              <a:buNone/>
              <a:defRPr sz="5415">
                <a:solidFill>
                  <a:schemeClr val="tx1"/>
                </a:solidFill>
              </a:defRPr>
            </a:lvl1pPr>
            <a:lvl2pPr marL="1031580" indent="0">
              <a:buNone/>
              <a:defRPr sz="4513">
                <a:solidFill>
                  <a:schemeClr val="tx1">
                    <a:tint val="75000"/>
                  </a:schemeClr>
                </a:solidFill>
              </a:defRPr>
            </a:lvl2pPr>
            <a:lvl3pPr marL="2063161" indent="0">
              <a:buNone/>
              <a:defRPr sz="4061">
                <a:solidFill>
                  <a:schemeClr val="tx1">
                    <a:tint val="75000"/>
                  </a:schemeClr>
                </a:solidFill>
              </a:defRPr>
            </a:lvl3pPr>
            <a:lvl4pPr marL="3094741" indent="0">
              <a:buNone/>
              <a:defRPr sz="3610">
                <a:solidFill>
                  <a:schemeClr val="tx1">
                    <a:tint val="75000"/>
                  </a:schemeClr>
                </a:solidFill>
              </a:defRPr>
            </a:lvl4pPr>
            <a:lvl5pPr marL="4126321" indent="0">
              <a:buNone/>
              <a:defRPr sz="3610">
                <a:solidFill>
                  <a:schemeClr val="tx1">
                    <a:tint val="75000"/>
                  </a:schemeClr>
                </a:solidFill>
              </a:defRPr>
            </a:lvl5pPr>
            <a:lvl6pPr marL="5157902" indent="0">
              <a:buNone/>
              <a:defRPr sz="3610">
                <a:solidFill>
                  <a:schemeClr val="tx1">
                    <a:tint val="75000"/>
                  </a:schemeClr>
                </a:solidFill>
              </a:defRPr>
            </a:lvl6pPr>
            <a:lvl7pPr marL="6189482" indent="0">
              <a:buNone/>
              <a:defRPr sz="3610">
                <a:solidFill>
                  <a:schemeClr val="tx1">
                    <a:tint val="75000"/>
                  </a:schemeClr>
                </a:solidFill>
              </a:defRPr>
            </a:lvl7pPr>
            <a:lvl8pPr marL="7221063" indent="0">
              <a:buNone/>
              <a:defRPr sz="3610">
                <a:solidFill>
                  <a:schemeClr val="tx1">
                    <a:tint val="75000"/>
                  </a:schemeClr>
                </a:solidFill>
              </a:defRPr>
            </a:lvl8pPr>
            <a:lvl9pPr marL="8252643" indent="0">
              <a:buNone/>
              <a:defRPr sz="36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BC0E-3305-40A8-98C6-2803A0DEF281}" type="datetimeFigureOut">
              <a:rPr lang="es-ES" smtClean="0"/>
              <a:t>09/02/2024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E9C3-8EB8-4632-9F0F-E98D5F19BB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1639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18391" y="9756951"/>
            <a:ext cx="8768239" cy="232554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44520" y="9756951"/>
            <a:ext cx="8768239" cy="232554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BC0E-3305-40A8-98C6-2803A0DEF281}" type="datetimeFigureOut">
              <a:rPr lang="es-ES" smtClean="0"/>
              <a:t>09/02/2024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E9C3-8EB8-4632-9F0F-E98D5F19BB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1824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1079" y="1951398"/>
            <a:ext cx="17794367" cy="708439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1081" y="8984882"/>
            <a:ext cx="8727942" cy="4403352"/>
          </a:xfrm>
        </p:spPr>
        <p:txBody>
          <a:bodyPr anchor="b"/>
          <a:lstStyle>
            <a:lvl1pPr marL="0" indent="0">
              <a:buNone/>
              <a:defRPr sz="5415" b="1"/>
            </a:lvl1pPr>
            <a:lvl2pPr marL="1031580" indent="0">
              <a:buNone/>
              <a:defRPr sz="4513" b="1"/>
            </a:lvl2pPr>
            <a:lvl3pPr marL="2063161" indent="0">
              <a:buNone/>
              <a:defRPr sz="4061" b="1"/>
            </a:lvl3pPr>
            <a:lvl4pPr marL="3094741" indent="0">
              <a:buNone/>
              <a:defRPr sz="3610" b="1"/>
            </a:lvl4pPr>
            <a:lvl5pPr marL="4126321" indent="0">
              <a:buNone/>
              <a:defRPr sz="3610" b="1"/>
            </a:lvl5pPr>
            <a:lvl6pPr marL="5157902" indent="0">
              <a:buNone/>
              <a:defRPr sz="3610" b="1"/>
            </a:lvl6pPr>
            <a:lvl7pPr marL="6189482" indent="0">
              <a:buNone/>
              <a:defRPr sz="3610" b="1"/>
            </a:lvl7pPr>
            <a:lvl8pPr marL="7221063" indent="0">
              <a:buNone/>
              <a:defRPr sz="3610" b="1"/>
            </a:lvl8pPr>
            <a:lvl9pPr marL="8252643" indent="0">
              <a:buNone/>
              <a:defRPr sz="361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21081" y="13388234"/>
            <a:ext cx="8727942" cy="1969207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444521" y="8984882"/>
            <a:ext cx="8770926" cy="4403352"/>
          </a:xfrm>
        </p:spPr>
        <p:txBody>
          <a:bodyPr anchor="b"/>
          <a:lstStyle>
            <a:lvl1pPr marL="0" indent="0">
              <a:buNone/>
              <a:defRPr sz="5415" b="1"/>
            </a:lvl1pPr>
            <a:lvl2pPr marL="1031580" indent="0">
              <a:buNone/>
              <a:defRPr sz="4513" b="1"/>
            </a:lvl2pPr>
            <a:lvl3pPr marL="2063161" indent="0">
              <a:buNone/>
              <a:defRPr sz="4061" b="1"/>
            </a:lvl3pPr>
            <a:lvl4pPr marL="3094741" indent="0">
              <a:buNone/>
              <a:defRPr sz="3610" b="1"/>
            </a:lvl4pPr>
            <a:lvl5pPr marL="4126321" indent="0">
              <a:buNone/>
              <a:defRPr sz="3610" b="1"/>
            </a:lvl5pPr>
            <a:lvl6pPr marL="5157902" indent="0">
              <a:buNone/>
              <a:defRPr sz="3610" b="1"/>
            </a:lvl6pPr>
            <a:lvl7pPr marL="6189482" indent="0">
              <a:buNone/>
              <a:defRPr sz="3610" b="1"/>
            </a:lvl7pPr>
            <a:lvl8pPr marL="7221063" indent="0">
              <a:buNone/>
              <a:defRPr sz="3610" b="1"/>
            </a:lvl8pPr>
            <a:lvl9pPr marL="8252643" indent="0">
              <a:buNone/>
              <a:defRPr sz="361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444521" y="13388234"/>
            <a:ext cx="8770926" cy="1969207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BC0E-3305-40A8-98C6-2803A0DEF281}" type="datetimeFigureOut">
              <a:rPr lang="es-ES" smtClean="0"/>
              <a:t>09/02/2024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E9C3-8EB8-4632-9F0F-E98D5F19BB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418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BC0E-3305-40A8-98C6-2803A0DEF281}" type="datetimeFigureOut">
              <a:rPr lang="es-ES" smtClean="0"/>
              <a:t>09/02/2024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E9C3-8EB8-4632-9F0F-E98D5F19BB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4584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BC0E-3305-40A8-98C6-2803A0DEF281}" type="datetimeFigureOut">
              <a:rPr lang="es-ES" smtClean="0"/>
              <a:t>09/02/2024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E9C3-8EB8-4632-9F0F-E98D5F19BB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7133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1079" y="2443480"/>
            <a:ext cx="6654083" cy="8552180"/>
          </a:xfrm>
        </p:spPr>
        <p:txBody>
          <a:bodyPr anchor="b"/>
          <a:lstStyle>
            <a:lvl1pPr>
              <a:defRPr sz="722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70926" y="5277246"/>
            <a:ext cx="10444520" cy="26046818"/>
          </a:xfrm>
        </p:spPr>
        <p:txBody>
          <a:bodyPr/>
          <a:lstStyle>
            <a:lvl1pPr>
              <a:defRPr sz="7220"/>
            </a:lvl1pPr>
            <a:lvl2pPr>
              <a:defRPr sz="6318"/>
            </a:lvl2pPr>
            <a:lvl3pPr>
              <a:defRPr sz="5415"/>
            </a:lvl3pPr>
            <a:lvl4pPr>
              <a:defRPr sz="4513"/>
            </a:lvl4pPr>
            <a:lvl5pPr>
              <a:defRPr sz="4513"/>
            </a:lvl5pPr>
            <a:lvl6pPr>
              <a:defRPr sz="4513"/>
            </a:lvl6pPr>
            <a:lvl7pPr>
              <a:defRPr sz="4513"/>
            </a:lvl7pPr>
            <a:lvl8pPr>
              <a:defRPr sz="4513"/>
            </a:lvl8pPr>
            <a:lvl9pPr>
              <a:defRPr sz="451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21079" y="10995660"/>
            <a:ext cx="6654083" cy="20370820"/>
          </a:xfrm>
        </p:spPr>
        <p:txBody>
          <a:bodyPr/>
          <a:lstStyle>
            <a:lvl1pPr marL="0" indent="0">
              <a:buNone/>
              <a:defRPr sz="3610"/>
            </a:lvl1pPr>
            <a:lvl2pPr marL="1031580" indent="0">
              <a:buNone/>
              <a:defRPr sz="3159"/>
            </a:lvl2pPr>
            <a:lvl3pPr marL="2063161" indent="0">
              <a:buNone/>
              <a:defRPr sz="2708"/>
            </a:lvl3pPr>
            <a:lvl4pPr marL="3094741" indent="0">
              <a:buNone/>
              <a:defRPr sz="2256"/>
            </a:lvl4pPr>
            <a:lvl5pPr marL="4126321" indent="0">
              <a:buNone/>
              <a:defRPr sz="2256"/>
            </a:lvl5pPr>
            <a:lvl6pPr marL="5157902" indent="0">
              <a:buNone/>
              <a:defRPr sz="2256"/>
            </a:lvl6pPr>
            <a:lvl7pPr marL="6189482" indent="0">
              <a:buNone/>
              <a:defRPr sz="2256"/>
            </a:lvl7pPr>
            <a:lvl8pPr marL="7221063" indent="0">
              <a:buNone/>
              <a:defRPr sz="2256"/>
            </a:lvl8pPr>
            <a:lvl9pPr marL="8252643" indent="0">
              <a:buNone/>
              <a:defRPr sz="225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BC0E-3305-40A8-98C6-2803A0DEF281}" type="datetimeFigureOut">
              <a:rPr lang="es-ES" smtClean="0"/>
              <a:t>09/02/2024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E9C3-8EB8-4632-9F0F-E98D5F19BB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6379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1079" y="2443480"/>
            <a:ext cx="6654083" cy="8552180"/>
          </a:xfrm>
        </p:spPr>
        <p:txBody>
          <a:bodyPr anchor="b"/>
          <a:lstStyle>
            <a:lvl1pPr>
              <a:defRPr sz="722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770926" y="5277246"/>
            <a:ext cx="10444520" cy="26046818"/>
          </a:xfrm>
        </p:spPr>
        <p:txBody>
          <a:bodyPr anchor="t"/>
          <a:lstStyle>
            <a:lvl1pPr marL="0" indent="0">
              <a:buNone/>
              <a:defRPr sz="7220"/>
            </a:lvl1pPr>
            <a:lvl2pPr marL="1031580" indent="0">
              <a:buNone/>
              <a:defRPr sz="6318"/>
            </a:lvl2pPr>
            <a:lvl3pPr marL="2063161" indent="0">
              <a:buNone/>
              <a:defRPr sz="5415"/>
            </a:lvl3pPr>
            <a:lvl4pPr marL="3094741" indent="0">
              <a:buNone/>
              <a:defRPr sz="4513"/>
            </a:lvl4pPr>
            <a:lvl5pPr marL="4126321" indent="0">
              <a:buNone/>
              <a:defRPr sz="4513"/>
            </a:lvl5pPr>
            <a:lvl6pPr marL="5157902" indent="0">
              <a:buNone/>
              <a:defRPr sz="4513"/>
            </a:lvl6pPr>
            <a:lvl7pPr marL="6189482" indent="0">
              <a:buNone/>
              <a:defRPr sz="4513"/>
            </a:lvl7pPr>
            <a:lvl8pPr marL="7221063" indent="0">
              <a:buNone/>
              <a:defRPr sz="4513"/>
            </a:lvl8pPr>
            <a:lvl9pPr marL="8252643" indent="0">
              <a:buNone/>
              <a:defRPr sz="4513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21079" y="10995660"/>
            <a:ext cx="6654083" cy="20370820"/>
          </a:xfrm>
        </p:spPr>
        <p:txBody>
          <a:bodyPr/>
          <a:lstStyle>
            <a:lvl1pPr marL="0" indent="0">
              <a:buNone/>
              <a:defRPr sz="3610"/>
            </a:lvl1pPr>
            <a:lvl2pPr marL="1031580" indent="0">
              <a:buNone/>
              <a:defRPr sz="3159"/>
            </a:lvl2pPr>
            <a:lvl3pPr marL="2063161" indent="0">
              <a:buNone/>
              <a:defRPr sz="2708"/>
            </a:lvl3pPr>
            <a:lvl4pPr marL="3094741" indent="0">
              <a:buNone/>
              <a:defRPr sz="2256"/>
            </a:lvl4pPr>
            <a:lvl5pPr marL="4126321" indent="0">
              <a:buNone/>
              <a:defRPr sz="2256"/>
            </a:lvl5pPr>
            <a:lvl6pPr marL="5157902" indent="0">
              <a:buNone/>
              <a:defRPr sz="2256"/>
            </a:lvl6pPr>
            <a:lvl7pPr marL="6189482" indent="0">
              <a:buNone/>
              <a:defRPr sz="2256"/>
            </a:lvl7pPr>
            <a:lvl8pPr marL="7221063" indent="0">
              <a:buNone/>
              <a:defRPr sz="2256"/>
            </a:lvl8pPr>
            <a:lvl9pPr marL="8252643" indent="0">
              <a:buNone/>
              <a:defRPr sz="225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BC0E-3305-40A8-98C6-2803A0DEF281}" type="datetimeFigureOut">
              <a:rPr lang="es-ES" smtClean="0"/>
              <a:t>09/02/2024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E9C3-8EB8-4632-9F0F-E98D5F19BB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2367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18392" y="1951398"/>
            <a:ext cx="17794367" cy="70843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8392" y="9756951"/>
            <a:ext cx="17794367" cy="23255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18391" y="33971168"/>
            <a:ext cx="4642009" cy="19513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9BC0E-3305-40A8-98C6-2803A0DEF281}" type="datetimeFigureOut">
              <a:rPr lang="es-ES" smtClean="0"/>
              <a:t>09/02/2024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4069" y="33971168"/>
            <a:ext cx="6963013" cy="19513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570750" y="33971168"/>
            <a:ext cx="4642009" cy="19513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FE9C3-8EB8-4632-9F0F-E98D5F19BB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269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063161" rtl="0" eaLnBrk="1" latinLnBrk="0" hangingPunct="1">
        <a:lnSpc>
          <a:spcPct val="90000"/>
        </a:lnSpc>
        <a:spcBef>
          <a:spcPct val="0"/>
        </a:spcBef>
        <a:buNone/>
        <a:defRPr sz="99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5790" indent="-515790" algn="l" defTabSz="2063161" rtl="0" eaLnBrk="1" latinLnBrk="0" hangingPunct="1">
        <a:lnSpc>
          <a:spcPct val="90000"/>
        </a:lnSpc>
        <a:spcBef>
          <a:spcPts val="2256"/>
        </a:spcBef>
        <a:buFont typeface="Arial" panose="020B0604020202020204" pitchFamily="34" charset="0"/>
        <a:buChar char="•"/>
        <a:defRPr sz="6318" kern="1200">
          <a:solidFill>
            <a:schemeClr val="tx1"/>
          </a:solidFill>
          <a:latin typeface="+mn-lt"/>
          <a:ea typeface="+mn-ea"/>
          <a:cs typeface="+mn-cs"/>
        </a:defRPr>
      </a:lvl1pPr>
      <a:lvl2pPr marL="1547371" indent="-515790" algn="l" defTabSz="2063161" rtl="0" eaLnBrk="1" latinLnBrk="0" hangingPunct="1">
        <a:lnSpc>
          <a:spcPct val="90000"/>
        </a:lnSpc>
        <a:spcBef>
          <a:spcPts val="1128"/>
        </a:spcBef>
        <a:buFont typeface="Arial" panose="020B0604020202020204" pitchFamily="34" charset="0"/>
        <a:buChar char="•"/>
        <a:defRPr sz="5415" kern="1200">
          <a:solidFill>
            <a:schemeClr val="tx1"/>
          </a:solidFill>
          <a:latin typeface="+mn-lt"/>
          <a:ea typeface="+mn-ea"/>
          <a:cs typeface="+mn-cs"/>
        </a:defRPr>
      </a:lvl2pPr>
      <a:lvl3pPr marL="2578951" indent="-515790" algn="l" defTabSz="2063161" rtl="0" eaLnBrk="1" latinLnBrk="0" hangingPunct="1">
        <a:lnSpc>
          <a:spcPct val="90000"/>
        </a:lnSpc>
        <a:spcBef>
          <a:spcPts val="1128"/>
        </a:spcBef>
        <a:buFont typeface="Arial" panose="020B0604020202020204" pitchFamily="34" charset="0"/>
        <a:buChar char="•"/>
        <a:defRPr sz="4513" kern="1200">
          <a:solidFill>
            <a:schemeClr val="tx1"/>
          </a:solidFill>
          <a:latin typeface="+mn-lt"/>
          <a:ea typeface="+mn-ea"/>
          <a:cs typeface="+mn-cs"/>
        </a:defRPr>
      </a:lvl3pPr>
      <a:lvl4pPr marL="3610531" indent="-515790" algn="l" defTabSz="2063161" rtl="0" eaLnBrk="1" latinLnBrk="0" hangingPunct="1">
        <a:lnSpc>
          <a:spcPct val="90000"/>
        </a:lnSpc>
        <a:spcBef>
          <a:spcPts val="1128"/>
        </a:spcBef>
        <a:buFont typeface="Arial" panose="020B0604020202020204" pitchFamily="34" charset="0"/>
        <a:buChar char="•"/>
        <a:defRPr sz="4061" kern="1200">
          <a:solidFill>
            <a:schemeClr val="tx1"/>
          </a:solidFill>
          <a:latin typeface="+mn-lt"/>
          <a:ea typeface="+mn-ea"/>
          <a:cs typeface="+mn-cs"/>
        </a:defRPr>
      </a:lvl4pPr>
      <a:lvl5pPr marL="4642112" indent="-515790" algn="l" defTabSz="2063161" rtl="0" eaLnBrk="1" latinLnBrk="0" hangingPunct="1">
        <a:lnSpc>
          <a:spcPct val="90000"/>
        </a:lnSpc>
        <a:spcBef>
          <a:spcPts val="1128"/>
        </a:spcBef>
        <a:buFont typeface="Arial" panose="020B0604020202020204" pitchFamily="34" charset="0"/>
        <a:buChar char="•"/>
        <a:defRPr sz="4061" kern="1200">
          <a:solidFill>
            <a:schemeClr val="tx1"/>
          </a:solidFill>
          <a:latin typeface="+mn-lt"/>
          <a:ea typeface="+mn-ea"/>
          <a:cs typeface="+mn-cs"/>
        </a:defRPr>
      </a:lvl5pPr>
      <a:lvl6pPr marL="5673692" indent="-515790" algn="l" defTabSz="2063161" rtl="0" eaLnBrk="1" latinLnBrk="0" hangingPunct="1">
        <a:lnSpc>
          <a:spcPct val="90000"/>
        </a:lnSpc>
        <a:spcBef>
          <a:spcPts val="1128"/>
        </a:spcBef>
        <a:buFont typeface="Arial" panose="020B0604020202020204" pitchFamily="34" charset="0"/>
        <a:buChar char="•"/>
        <a:defRPr sz="4061" kern="1200">
          <a:solidFill>
            <a:schemeClr val="tx1"/>
          </a:solidFill>
          <a:latin typeface="+mn-lt"/>
          <a:ea typeface="+mn-ea"/>
          <a:cs typeface="+mn-cs"/>
        </a:defRPr>
      </a:lvl6pPr>
      <a:lvl7pPr marL="6705272" indent="-515790" algn="l" defTabSz="2063161" rtl="0" eaLnBrk="1" latinLnBrk="0" hangingPunct="1">
        <a:lnSpc>
          <a:spcPct val="90000"/>
        </a:lnSpc>
        <a:spcBef>
          <a:spcPts val="1128"/>
        </a:spcBef>
        <a:buFont typeface="Arial" panose="020B0604020202020204" pitchFamily="34" charset="0"/>
        <a:buChar char="•"/>
        <a:defRPr sz="4061" kern="1200">
          <a:solidFill>
            <a:schemeClr val="tx1"/>
          </a:solidFill>
          <a:latin typeface="+mn-lt"/>
          <a:ea typeface="+mn-ea"/>
          <a:cs typeface="+mn-cs"/>
        </a:defRPr>
      </a:lvl7pPr>
      <a:lvl8pPr marL="7736853" indent="-515790" algn="l" defTabSz="2063161" rtl="0" eaLnBrk="1" latinLnBrk="0" hangingPunct="1">
        <a:lnSpc>
          <a:spcPct val="90000"/>
        </a:lnSpc>
        <a:spcBef>
          <a:spcPts val="1128"/>
        </a:spcBef>
        <a:buFont typeface="Arial" panose="020B0604020202020204" pitchFamily="34" charset="0"/>
        <a:buChar char="•"/>
        <a:defRPr sz="4061" kern="1200">
          <a:solidFill>
            <a:schemeClr val="tx1"/>
          </a:solidFill>
          <a:latin typeface="+mn-lt"/>
          <a:ea typeface="+mn-ea"/>
          <a:cs typeface="+mn-cs"/>
        </a:defRPr>
      </a:lvl8pPr>
      <a:lvl9pPr marL="8768433" indent="-515790" algn="l" defTabSz="2063161" rtl="0" eaLnBrk="1" latinLnBrk="0" hangingPunct="1">
        <a:lnSpc>
          <a:spcPct val="90000"/>
        </a:lnSpc>
        <a:spcBef>
          <a:spcPts val="1128"/>
        </a:spcBef>
        <a:buFont typeface="Arial" panose="020B0604020202020204" pitchFamily="34" charset="0"/>
        <a:buChar char="•"/>
        <a:defRPr sz="40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63161" rtl="0" eaLnBrk="1" latinLnBrk="0" hangingPunct="1">
        <a:defRPr sz="4061" kern="1200">
          <a:solidFill>
            <a:schemeClr val="tx1"/>
          </a:solidFill>
          <a:latin typeface="+mn-lt"/>
          <a:ea typeface="+mn-ea"/>
          <a:cs typeface="+mn-cs"/>
        </a:defRPr>
      </a:lvl1pPr>
      <a:lvl2pPr marL="1031580" algn="l" defTabSz="2063161" rtl="0" eaLnBrk="1" latinLnBrk="0" hangingPunct="1">
        <a:defRPr sz="4061" kern="1200">
          <a:solidFill>
            <a:schemeClr val="tx1"/>
          </a:solidFill>
          <a:latin typeface="+mn-lt"/>
          <a:ea typeface="+mn-ea"/>
          <a:cs typeface="+mn-cs"/>
        </a:defRPr>
      </a:lvl2pPr>
      <a:lvl3pPr marL="2063161" algn="l" defTabSz="2063161" rtl="0" eaLnBrk="1" latinLnBrk="0" hangingPunct="1">
        <a:defRPr sz="4061" kern="1200">
          <a:solidFill>
            <a:schemeClr val="tx1"/>
          </a:solidFill>
          <a:latin typeface="+mn-lt"/>
          <a:ea typeface="+mn-ea"/>
          <a:cs typeface="+mn-cs"/>
        </a:defRPr>
      </a:lvl3pPr>
      <a:lvl4pPr marL="3094741" algn="l" defTabSz="2063161" rtl="0" eaLnBrk="1" latinLnBrk="0" hangingPunct="1">
        <a:defRPr sz="4061" kern="1200">
          <a:solidFill>
            <a:schemeClr val="tx1"/>
          </a:solidFill>
          <a:latin typeface="+mn-lt"/>
          <a:ea typeface="+mn-ea"/>
          <a:cs typeface="+mn-cs"/>
        </a:defRPr>
      </a:lvl4pPr>
      <a:lvl5pPr marL="4126321" algn="l" defTabSz="2063161" rtl="0" eaLnBrk="1" latinLnBrk="0" hangingPunct="1">
        <a:defRPr sz="4061" kern="1200">
          <a:solidFill>
            <a:schemeClr val="tx1"/>
          </a:solidFill>
          <a:latin typeface="+mn-lt"/>
          <a:ea typeface="+mn-ea"/>
          <a:cs typeface="+mn-cs"/>
        </a:defRPr>
      </a:lvl5pPr>
      <a:lvl6pPr marL="5157902" algn="l" defTabSz="2063161" rtl="0" eaLnBrk="1" latinLnBrk="0" hangingPunct="1">
        <a:defRPr sz="4061" kern="1200">
          <a:solidFill>
            <a:schemeClr val="tx1"/>
          </a:solidFill>
          <a:latin typeface="+mn-lt"/>
          <a:ea typeface="+mn-ea"/>
          <a:cs typeface="+mn-cs"/>
        </a:defRPr>
      </a:lvl6pPr>
      <a:lvl7pPr marL="6189482" algn="l" defTabSz="2063161" rtl="0" eaLnBrk="1" latinLnBrk="0" hangingPunct="1">
        <a:defRPr sz="4061" kern="1200">
          <a:solidFill>
            <a:schemeClr val="tx1"/>
          </a:solidFill>
          <a:latin typeface="+mn-lt"/>
          <a:ea typeface="+mn-ea"/>
          <a:cs typeface="+mn-cs"/>
        </a:defRPr>
      </a:lvl7pPr>
      <a:lvl8pPr marL="7221063" algn="l" defTabSz="2063161" rtl="0" eaLnBrk="1" latinLnBrk="0" hangingPunct="1">
        <a:defRPr sz="4061" kern="1200">
          <a:solidFill>
            <a:schemeClr val="tx1"/>
          </a:solidFill>
          <a:latin typeface="+mn-lt"/>
          <a:ea typeface="+mn-ea"/>
          <a:cs typeface="+mn-cs"/>
        </a:defRPr>
      </a:lvl8pPr>
      <a:lvl9pPr marL="8252643" algn="l" defTabSz="2063161" rtl="0" eaLnBrk="1" latinLnBrk="0" hangingPunct="1">
        <a:defRPr sz="40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Diagrama&#10;&#10;Descripción generada automáticamente">
            <a:extLst>
              <a:ext uri="{FF2B5EF4-FFF2-40B4-BE49-F238E27FC236}">
                <a16:creationId xmlns:a16="http://schemas.microsoft.com/office/drawing/2014/main" id="{6A3CE175-88B6-7EBA-F269-A873B9C84F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631150" cy="5176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3780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100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LUIS ALMELA BAEZA</dc:creator>
  <cp:lastModifiedBy>JOSE LUIS ALMELA BAEZA</cp:lastModifiedBy>
  <cp:revision>4</cp:revision>
  <dcterms:created xsi:type="dcterms:W3CDTF">2022-03-17T08:49:47Z</dcterms:created>
  <dcterms:modified xsi:type="dcterms:W3CDTF">2024-02-09T10:17:09Z</dcterms:modified>
</cp:coreProperties>
</file>