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DD65C-7D1F-450D-8342-82EC08A9455C}" v="1" dt="2022-02-14T16:36:37.022"/>
    <p1510:client id="{4AB1AD10-C8D4-484D-BD8A-AB0EB97D37E9}" v="3" dt="2022-02-15T12:05:20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A2EDF7D-0F1B-052F-9DA6-7086FCDCEA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1" y="1"/>
            <a:ext cx="4688420" cy="107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A2EDF7D-0F1B-052F-9DA6-7086FCDCEA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5784980"/>
            <a:ext cx="4688420" cy="107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2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A2EDF7D-0F1B-052F-9DA6-7086FCDCEA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5784980"/>
            <a:ext cx="4688420" cy="107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286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867171714F9B4691F6D3D146E9BFCA" ma:contentTypeVersion="18" ma:contentTypeDescription="Crear nuevo documento." ma:contentTypeScope="" ma:versionID="69ed57feee1e466454b3b744b1ccf3db">
  <xsd:schema xmlns:xsd="http://www.w3.org/2001/XMLSchema" xmlns:xs="http://www.w3.org/2001/XMLSchema" xmlns:p="http://schemas.microsoft.com/office/2006/metadata/properties" xmlns:ns2="0f18c01b-d2d1-467e-941f-c94ce13cb75e" xmlns:ns3="9f5f62e4-7aa0-44c6-a03a-ea49e6a05c31" targetNamespace="http://schemas.microsoft.com/office/2006/metadata/properties" ma:root="true" ma:fieldsID="640f14d48a6eb8f04862179d6f6d189f" ns2:_="" ns3:_="">
    <xsd:import namespace="0f18c01b-d2d1-467e-941f-c94ce13cb75e"/>
    <xsd:import namespace="9f5f62e4-7aa0-44c6-a03a-ea49e6a05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8c01b-d2d1-467e-941f-c94ce13cb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f62e4-7aa0-44c6-a03a-ea49e6a05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3a83e07-2cc9-4d7d-870f-c3e5f642af10}" ma:internalName="TaxCatchAll" ma:showField="CatchAllData" ma:web="9f5f62e4-7aa0-44c6-a03a-ea49e6a05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0f18c01b-d2d1-467e-941f-c94ce13cb75e" xsi:nil="true"/>
    <lcf76f155ced4ddcb4097134ff3c332f xmlns="0f18c01b-d2d1-467e-941f-c94ce13cb75e">
      <Terms xmlns="http://schemas.microsoft.com/office/infopath/2007/PartnerControls"/>
    </lcf76f155ced4ddcb4097134ff3c332f>
    <TaxCatchAll xmlns="9f5f62e4-7aa0-44c6-a03a-ea49e6a05c31" xsi:nil="true"/>
  </documentManagement>
</p:properties>
</file>

<file path=customXml/itemProps1.xml><?xml version="1.0" encoding="utf-8"?>
<ds:datastoreItem xmlns:ds="http://schemas.openxmlformats.org/officeDocument/2006/customXml" ds:itemID="{89D2D0F0-6E02-4758-9296-B12E15F0B3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8c01b-d2d1-467e-941f-c94ce13cb75e"/>
    <ds:schemaRef ds:uri="9f5f62e4-7aa0-44c6-a03a-ea49e6a05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1EE65B-2306-48CA-ADC5-B0AC7AD03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BC9EA-A81F-4E51-B498-F6519076BF25}">
  <ds:schemaRefs>
    <ds:schemaRef ds:uri="0f18c01b-d2d1-467e-941f-c94ce13cb75e"/>
    <ds:schemaRef ds:uri="9f5f62e4-7aa0-44c6-a03a-ea49e6a05c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SONIA GREUS BLASCO</cp:lastModifiedBy>
  <cp:revision>7</cp:revision>
  <dcterms:created xsi:type="dcterms:W3CDTF">2022-02-14T16:35:56Z</dcterms:created>
  <dcterms:modified xsi:type="dcterms:W3CDTF">2024-01-16T16:55:25Z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0x01010056867171714F9B4691F6D3D146E9BFCA</vt:lpwstr>
  </property>
  <property fmtid="{D5CDD505-2E9C-101B-9397-08002B2CF9AE}" pid="3" name="MediaServiceImageTags">
    <vt:lpwstr/>
  </property>
</Properties>
</file>