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4B97"/>
    <a:srgbClr val="2F7283"/>
    <a:srgbClr val="75B167"/>
    <a:srgbClr val="3A2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1DC316-B0E6-2A4C-AA9D-B9B2A990802F}" v="8" dt="2026-06-29T15:16:10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 ANGELES PETKOVA SAIZ" userId="7f124708-113b-4a77-b378-ad51c115cf8e" providerId="ADAL" clId="{AB6FE79F-F1AD-5BA2-8429-DF038260C8DA}"/>
    <pc:docChg chg="custSel modSld modMainMaster">
      <pc:chgData name="M ANGELES PETKOVA SAIZ" userId="7f124708-113b-4a77-b378-ad51c115cf8e" providerId="ADAL" clId="{AB6FE79F-F1AD-5BA2-8429-DF038260C8DA}" dt="2026-06-29T15:07:04.977" v="22" actId="14826"/>
      <pc:docMkLst>
        <pc:docMk/>
      </pc:docMkLst>
      <pc:sldChg chg="addSp delSp modSp mod">
        <pc:chgData name="M ANGELES PETKOVA SAIZ" userId="7f124708-113b-4a77-b378-ad51c115cf8e" providerId="ADAL" clId="{AB6FE79F-F1AD-5BA2-8429-DF038260C8DA}" dt="2026-06-29T14:55:35.517" v="17" actId="1076"/>
        <pc:sldMkLst>
          <pc:docMk/>
          <pc:sldMk cId="4096747072" sldId="256"/>
        </pc:sldMkLst>
        <pc:spChg chg="add del mod">
          <ac:chgData name="M ANGELES PETKOVA SAIZ" userId="7f124708-113b-4a77-b378-ad51c115cf8e" providerId="ADAL" clId="{AB6FE79F-F1AD-5BA2-8429-DF038260C8DA}" dt="2026-06-29T14:53:24.160" v="2"/>
          <ac:spMkLst>
            <pc:docMk/>
            <pc:sldMk cId="4096747072" sldId="256"/>
            <ac:spMk id="2" creationId="{7236D7BC-4189-08B7-F0A4-5E2DFCA724E5}"/>
          </ac:spMkLst>
        </pc:spChg>
        <pc:spChg chg="mod">
          <ac:chgData name="M ANGELES PETKOVA SAIZ" userId="7f124708-113b-4a77-b378-ad51c115cf8e" providerId="ADAL" clId="{AB6FE79F-F1AD-5BA2-8429-DF038260C8DA}" dt="2026-06-29T14:55:35.517" v="17" actId="1076"/>
          <ac:spMkLst>
            <pc:docMk/>
            <pc:sldMk cId="4096747072" sldId="256"/>
            <ac:spMk id="3" creationId="{6A617B0E-0900-DECF-AC70-C41029109718}"/>
          </ac:spMkLst>
        </pc:spChg>
        <pc:spChg chg="mod">
          <ac:chgData name="M ANGELES PETKOVA SAIZ" userId="7f124708-113b-4a77-b378-ad51c115cf8e" providerId="ADAL" clId="{AB6FE79F-F1AD-5BA2-8429-DF038260C8DA}" dt="2026-06-29T14:55:30.965" v="16" actId="1076"/>
          <ac:spMkLst>
            <pc:docMk/>
            <pc:sldMk cId="4096747072" sldId="256"/>
            <ac:spMk id="4" creationId="{F5CB89E2-D4FF-AEF4-EC59-5693171F71F8}"/>
          </ac:spMkLst>
        </pc:spChg>
      </pc:sldChg>
      <pc:sldChg chg="modSp mod">
        <pc:chgData name="M ANGELES PETKOVA SAIZ" userId="7f124708-113b-4a77-b378-ad51c115cf8e" providerId="ADAL" clId="{AB6FE79F-F1AD-5BA2-8429-DF038260C8DA}" dt="2026-06-29T14:54:24.577" v="5" actId="14100"/>
        <pc:sldMkLst>
          <pc:docMk/>
          <pc:sldMk cId="3795396162" sldId="257"/>
        </pc:sldMkLst>
        <pc:spChg chg="mod">
          <ac:chgData name="M ANGELES PETKOVA SAIZ" userId="7f124708-113b-4a77-b378-ad51c115cf8e" providerId="ADAL" clId="{AB6FE79F-F1AD-5BA2-8429-DF038260C8DA}" dt="2026-06-29T14:54:24.577" v="5" actId="14100"/>
          <ac:spMkLst>
            <pc:docMk/>
            <pc:sldMk cId="3795396162" sldId="257"/>
            <ac:spMk id="5" creationId="{816295CA-DEAF-F9C2-8CC4-94F32E0E1C84}"/>
          </ac:spMkLst>
        </pc:spChg>
      </pc:sldChg>
      <pc:sldMasterChg chg="addSp delSp modSp mod">
        <pc:chgData name="M ANGELES PETKOVA SAIZ" userId="7f124708-113b-4a77-b378-ad51c115cf8e" providerId="ADAL" clId="{AB6FE79F-F1AD-5BA2-8429-DF038260C8DA}" dt="2026-06-29T15:07:04.977" v="22" actId="14826"/>
        <pc:sldMasterMkLst>
          <pc:docMk/>
          <pc:sldMasterMk cId="1284782341" sldId="2147483648"/>
        </pc:sldMasterMkLst>
        <pc:picChg chg="add del mod">
          <ac:chgData name="M ANGELES PETKOVA SAIZ" userId="7f124708-113b-4a77-b378-ad51c115cf8e" providerId="ADAL" clId="{AB6FE79F-F1AD-5BA2-8429-DF038260C8DA}" dt="2026-06-29T15:03:02.175" v="19" actId="478"/>
          <ac:picMkLst>
            <pc:docMk/>
            <pc:sldMasterMk cId="1284782341" sldId="2147483648"/>
            <ac:picMk id="2" creationId="{23F338BD-8327-59C0-1B1A-0F6EC419380F}"/>
          </ac:picMkLst>
        </pc:picChg>
        <pc:picChg chg="mod">
          <ac:chgData name="M ANGELES PETKOVA SAIZ" userId="7f124708-113b-4a77-b378-ad51c115cf8e" providerId="ADAL" clId="{AB6FE79F-F1AD-5BA2-8429-DF038260C8DA}" dt="2026-06-29T15:07:04.977" v="22" actId="14826"/>
          <ac:picMkLst>
            <pc:docMk/>
            <pc:sldMasterMk cId="1284782341" sldId="2147483648"/>
            <ac:picMk id="8" creationId="{7897CE4A-6153-3879-7CA4-FA98B7A463A5}"/>
          </ac:picMkLst>
        </pc:picChg>
      </pc:sldMasterChg>
      <pc:sldMasterChg chg="modSp">
        <pc:chgData name="M ANGELES PETKOVA SAIZ" userId="7f124708-113b-4a77-b378-ad51c115cf8e" providerId="ADAL" clId="{AB6FE79F-F1AD-5BA2-8429-DF038260C8DA}" dt="2026-06-29T15:03:26.418" v="21" actId="14826"/>
        <pc:sldMasterMkLst>
          <pc:docMk/>
          <pc:sldMasterMk cId="2737733699" sldId="2147483660"/>
        </pc:sldMasterMkLst>
        <pc:picChg chg="mod">
          <ac:chgData name="M ANGELES PETKOVA SAIZ" userId="7f124708-113b-4a77-b378-ad51c115cf8e" providerId="ADAL" clId="{AB6FE79F-F1AD-5BA2-8429-DF038260C8DA}" dt="2026-06-29T15:03:26.418" v="21" actId="14826"/>
          <ac:picMkLst>
            <pc:docMk/>
            <pc:sldMasterMk cId="2737733699" sldId="2147483660"/>
            <ac:picMk id="8" creationId="{1C3671CE-4558-8B7B-3E56-2165C8398E09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BB25AC-76B8-0BB3-EBEB-03A310FFA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FC0BF4-4905-1974-9E6B-CFDE7F022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607F2C-B54C-4E31-6EBA-85DB0CC14A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3DA420-AABC-8B7E-2B6C-BBBE0291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D6589F-2D13-30F4-81D3-E4174B81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14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CA128-80C6-5E5A-006B-01F8F3A7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72B3EF-41FC-DB97-2297-51EE58058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3309CA-A95B-04EF-688B-00738D7597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0144E3-988D-1437-8E4A-E88D7E64F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3ADED2-C91C-3228-3A1E-80E767A03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42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E0C10F-F1CC-E361-66FB-070DD9BBF2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48C5FC2-73B9-5091-32DC-6E058A73A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266AEF-E326-1754-57A6-A5880419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809E7C-F97B-B95B-B683-EF71AB761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4B00C4-F57E-9491-ABA2-B77A0F12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857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9B41A3-5F54-A1A4-F8B5-36317AB51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D8F55D-8C1B-FF4E-E990-979EAFA7A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D5B604-7672-DAFE-BDFC-56FA9E70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429811-C724-D861-6B02-7B820B335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EAD901-ABC4-662C-1616-DACDBA09E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9799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DAD50C-B549-9554-DA98-76779E9F7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BD0684-E696-CAA7-A0E8-9AECD062D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11387B-DC6D-1BB8-2D1A-1B1CF8F93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58151B-D50D-41BA-7CDA-0A294057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0B9A0A-1DF8-853D-D521-87526D9CE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5083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B5AF2C-0FBB-16B8-C2A1-F6493AAB3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FE1E88-9F12-1325-C587-EB273219A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E0409C-DE5E-3526-259D-86D2A91CB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168881-C248-6B80-9E32-EC6A240CC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3D5EAC-1345-A148-53B6-02ADCC62C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8390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D0AB0-38CA-BDA7-E363-1754F8476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E29B70-D960-B301-C8FB-1B41140F0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DF1C6F-E4EA-D9EF-866F-E1E9C2D05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5C636E-9A2E-68AB-A0BA-468FA2F79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E70D96-7D1A-B7AF-08C8-715943867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D8372D-DC7A-9241-CD10-E2E844DA8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5149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A07A53-BCFA-417D-40B2-F186B2857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0520BB-FF54-2E5B-125B-32E93C52B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C78B30-6687-0EDE-5333-F9240031F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0951D0-7E64-3EB3-A543-92E5850602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F62E64-8AEA-80FD-803E-724FED762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26DE825-1439-12BA-B7B2-DCAF4FFD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17F23F-D045-A729-B94E-7404FB4EC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87BAC4F-E953-6554-2E10-8C63712C5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891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271CF3-24AD-6B45-5AFA-1FB60E8D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5DD74CD-02EE-AFD5-7E4E-F0001B02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560F5ED-5E9B-6430-3650-D5BC6F4B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D24FBAC-FC06-B1C2-1527-86B6010BB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6828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DBA1FFD-7F5D-64E5-E375-992975D886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D2A7E6-1836-84ED-0E5F-C5D84712B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967F980-B651-33FD-DF8B-D5A0F255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6215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BAD92-9DE1-CE2E-C71A-DC5F8EE7B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C1CD0-8D24-7BB1-4848-9C856E21A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5350AC-3434-1E73-4362-F2729CAD3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3374E9-9E44-A8A3-6E08-ADDE4F9769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A46C70-4323-7F9F-1AE7-A64C4E0FD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9714DD-0770-D965-1499-F98D3FF52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488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5AE36-17C3-456A-A04B-D8FFFC7DD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7C3CB5-CDF9-47D0-3002-AF6355BAF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C8498-CD1A-F356-0C3B-861C507F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03C2E1-5A4C-4564-65A2-2465F944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EB4053-FE30-29B6-4DA7-89B31C868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56931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B168E9-11AF-A9DE-A88F-0FB5C1D3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84B1EBF-CD90-B919-0219-181FF5E5FC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AA4AC3-0F42-A335-31AA-F404B2B68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9913FC-635C-F988-AC73-F9A195A91F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5BB1BA-640A-5044-DB0F-3E6E1F13E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BB7CB1-2E6F-384F-8108-83ABE0013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68979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CEA5E-DC7C-415A-B2C4-DAEB9E7D9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27F876E-A92E-2AF0-9E5D-9675F733B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DD7D84-4B4A-82F0-A2BC-7A30B2BA84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27B026-3271-F130-9AE8-EE863901E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66465C-64BF-AE1B-8258-4D81A880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0269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8A2671-9F8E-DC2A-19D0-92E87DA872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A80F03-6023-5F2D-3954-710AB50EA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4A279-AC83-A2A7-B53A-66B72AE15D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C386E6-9287-6F43-81F7-14D8ABAAF5EF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262BD1-6A7D-EAAE-2B42-EE86C1BE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59EAAE-FC1A-14EB-E7DA-BB38A4F7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75DD-840B-2A46-B416-DA7EE92908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8556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8604B-2CA6-2CE5-5EE0-FC96A379C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EF8899-9517-CBDB-8DCC-666663800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9E5DDA-A688-6100-1625-A906566D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3333C0-62C8-D52B-F2B8-F794667B5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401B79-85E5-7C61-A6C2-C8A76ACCB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956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A7CF24-F361-69EC-35DB-AFF484C39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726A52-5B55-4D05-E461-F2F7E15800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2BEF34-1BCB-AF79-9D0E-BAFE7ABF1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4F6FCA-47AA-4EB2-A192-3AEF1AF8B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5E7424-8850-EAC4-7057-2BE23CE3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E3B341-17CD-C2F9-31DB-C02E7FBB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7302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996E03-C980-E229-8F09-E72212FF4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AE2CDF-6EA9-D3CA-3A85-12A48F40E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4E6AD1-E7A6-0712-AAD4-EDE79FC9C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CAF2D8F-25A0-3DB1-67E1-927F3D996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607C0A6-75B1-9FFE-1316-AEA56D5D13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375B470-E536-E1DE-4DDE-DD023E2462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16F2526-AF06-16F5-F7BB-3B6B7B90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0E1F0E8-A4C8-9036-53F7-20B1DA07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063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2A3E96-7099-4962-8D82-6C208C31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74483E-FA19-AAE0-340D-1AA43118F0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709BAF-973B-60F1-5D73-63F8EE6E5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4017056-A211-B235-6838-61D79E5F7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111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D95080-E9C6-3670-8BF6-1BA77914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074DA4C-1B09-3E45-6BEE-B1E7E90E8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2D903FA-3E73-5340-A9D4-88000FBA8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575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E0AB3F-9D09-19E6-1BC4-7099ACC52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104999-93C7-E36B-1B8F-81575673F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A13FF4-FC69-7FDB-C203-2C9057F54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E3700B-A5C4-67F0-2374-33894B648A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FFFD8C-CA0B-74AE-0073-B4C6E840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B011D9-663F-5C4A-0E4A-D1A9B43D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916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73C3A-FFF8-5E2C-8A8E-3D540F406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B6E1223-2998-799E-7B77-F003CA68B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A0EEF9-3720-1308-3AC4-B927E231E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E20B8D-DAD8-713A-822E-C4852149E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0A0F1B-1835-B94D-B0A4-6FC1F098FCA9}" type="datetimeFigureOut">
              <a:rPr lang="es-ES" smtClean="0"/>
              <a:t>29/6/26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4FD2B7-7529-694A-9B24-B4DC50FFA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C27E60-DAF0-DCD1-C63F-8CFD56F05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EFC3F6-4774-7B4B-A1DA-BEFE420863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6674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7897CE4A-6153-3879-7CA4-FA98B7A463A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78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C3671CE-4558-8B7B-3E56-2165C8398E0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87024" y="1"/>
            <a:ext cx="12323801" cy="693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73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A617B0E-0900-DECF-AC70-C410291097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235" y="2991709"/>
            <a:ext cx="4698124" cy="561181"/>
          </a:xfrm>
        </p:spPr>
        <p:txBody>
          <a:bodyPr/>
          <a:lstStyle/>
          <a:p>
            <a:r>
              <a:rPr lang="es-ES" sz="2800" b="1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F5CB89E2-D4FF-AEF4-EC59-5693171F71F8}"/>
              </a:ext>
            </a:extLst>
          </p:cNvPr>
          <p:cNvSpPr txBox="1">
            <a:spLocks/>
          </p:cNvSpPr>
          <p:nvPr/>
        </p:nvSpPr>
        <p:spPr>
          <a:xfrm>
            <a:off x="6979235" y="3429000"/>
            <a:ext cx="4698124" cy="445567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>
                <a:solidFill>
                  <a:schemeClr val="bg1"/>
                </a:solidFill>
              </a:rPr>
              <a:t>Nombre Apellido</a:t>
            </a:r>
          </a:p>
        </p:txBody>
      </p:sp>
    </p:spTree>
    <p:extLst>
      <p:ext uri="{BB962C8B-B14F-4D97-AF65-F5344CB8AC3E}">
        <p14:creationId xmlns:p14="http://schemas.microsoft.com/office/powerpoint/2010/main" val="4096747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816295CA-DEAF-F9C2-8CC4-94F32E0E1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668" y="1626781"/>
            <a:ext cx="11340663" cy="4960780"/>
          </a:xfrm>
        </p:spPr>
        <p:txBody>
          <a:bodyPr/>
          <a:lstStyle/>
          <a:p>
            <a:pPr algn="l"/>
            <a:r>
              <a:rPr lang="es-ES" sz="1600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79539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59CF3B52871E43A98F2C0EA124E916" ma:contentTypeVersion="19" ma:contentTypeDescription="Crear nuevo documento." ma:contentTypeScope="" ma:versionID="7dca83ba04439bb58814709d018e1d5d">
  <xsd:schema xmlns:xsd="http://www.w3.org/2001/XMLSchema" xmlns:xs="http://www.w3.org/2001/XMLSchema" xmlns:p="http://schemas.microsoft.com/office/2006/metadata/properties" xmlns:ns2="0b84dae5-6e9f-484b-911b-b3edb3bcf73a" xmlns:ns3="5368a304-d57d-4ed9-a32c-012245118636" targetNamespace="http://schemas.microsoft.com/office/2006/metadata/properties" ma:root="true" ma:fieldsID="4d0ae776a05480a23e00dce7577c482a" ns2:_="" ns3:_="">
    <xsd:import namespace="0b84dae5-6e9f-484b-911b-b3edb3bcf73a"/>
    <xsd:import namespace="5368a304-d57d-4ed9-a32c-012245118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4dae5-6e9f-484b-911b-b3edb3bcf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8a304-d57d-4ed9-a32c-012245118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2c9d98-b964-4149-8bf1-5cf1614f84f2}" ma:internalName="TaxCatchAll" ma:showField="CatchAllData" ma:web="5368a304-d57d-4ed9-a32c-012245118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84dae5-6e9f-484b-911b-b3edb3bcf73a">
      <Terms xmlns="http://schemas.microsoft.com/office/infopath/2007/PartnerControls"/>
    </lcf76f155ced4ddcb4097134ff3c332f>
    <TaxCatchAll xmlns="5368a304-d57d-4ed9-a32c-012245118636" xsi:nil="true"/>
  </documentManagement>
</p:properties>
</file>

<file path=customXml/itemProps1.xml><?xml version="1.0" encoding="utf-8"?>
<ds:datastoreItem xmlns:ds="http://schemas.openxmlformats.org/officeDocument/2006/customXml" ds:itemID="{DA7E6164-7242-428A-AFB3-F33B6CF294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84dae5-6e9f-484b-911b-b3edb3bcf73a"/>
    <ds:schemaRef ds:uri="5368a304-d57d-4ed9-a32c-012245118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3AF6D2-CA10-45C2-998D-B32706D4C4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A6A296-A4A7-4109-B66E-CC284E6E87F7}">
  <ds:schemaRefs>
    <ds:schemaRef ds:uri="http://schemas.microsoft.com/office/2006/metadata/properties"/>
    <ds:schemaRef ds:uri="0b84dae5-6e9f-484b-911b-b3edb3bcf73a"/>
    <ds:schemaRef ds:uri="http://schemas.microsoft.com/office/2006/documentManagement/types"/>
    <ds:schemaRef ds:uri="http://purl.org/dc/elements/1.1/"/>
    <ds:schemaRef ds:uri="5368a304-d57d-4ed9-a32c-012245118636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docMetadata/LabelInfo.xml><?xml version="1.0" encoding="utf-8"?>
<clbl:labelList xmlns:clbl="http://schemas.microsoft.com/office/2020/mipLabelMetadata">
  <clbl:label id="{da060e56-5e46-475d-8b74-5fb187bd2177}" enabled="0" method="" siteId="{da060e56-5e46-475d-8b74-5fb187bd21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</Words>
  <Application>Microsoft Macintosh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Tema de Office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 ANGELES PETKOVA SAIZ</dc:creator>
  <cp:lastModifiedBy>M ANGELES PETKOVA SAIZ</cp:lastModifiedBy>
  <cp:revision>2</cp:revision>
  <dcterms:created xsi:type="dcterms:W3CDTF">2025-10-01T15:01:43Z</dcterms:created>
  <dcterms:modified xsi:type="dcterms:W3CDTF">2026-06-29T15:16:12Z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0x0101008E59CF3B52871E43A98F2C0EA124E916</vt:lpwstr>
  </property>
  <property fmtid="{D5CDD505-2E9C-101B-9397-08002B2CF9AE}" pid="3" name="MediaServiceImageTags">
    <vt:lpwstr/>
  </property>
</Properties>
</file>